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</p:sldMasterIdLst>
  <p:notesMasterIdLst>
    <p:notesMasterId r:id="rId39"/>
  </p:notesMasterIdLst>
  <p:sldIdLst>
    <p:sldId id="256" r:id="rId2"/>
    <p:sldId id="260" r:id="rId3"/>
    <p:sldId id="285" r:id="rId4"/>
    <p:sldId id="292" r:id="rId5"/>
    <p:sldId id="257" r:id="rId6"/>
    <p:sldId id="271" r:id="rId7"/>
    <p:sldId id="295" r:id="rId8"/>
    <p:sldId id="259" r:id="rId9"/>
    <p:sldId id="262" r:id="rId10"/>
    <p:sldId id="296" r:id="rId11"/>
    <p:sldId id="294" r:id="rId12"/>
    <p:sldId id="293" r:id="rId13"/>
    <p:sldId id="277" r:id="rId14"/>
    <p:sldId id="290" r:id="rId15"/>
    <p:sldId id="263" r:id="rId16"/>
    <p:sldId id="291" r:id="rId17"/>
    <p:sldId id="264" r:id="rId18"/>
    <p:sldId id="261" r:id="rId19"/>
    <p:sldId id="265" r:id="rId20"/>
    <p:sldId id="258" r:id="rId21"/>
    <p:sldId id="266" r:id="rId22"/>
    <p:sldId id="267" r:id="rId23"/>
    <p:sldId id="268" r:id="rId24"/>
    <p:sldId id="269" r:id="rId25"/>
    <p:sldId id="270" r:id="rId26"/>
    <p:sldId id="272" r:id="rId27"/>
    <p:sldId id="273" r:id="rId28"/>
    <p:sldId id="274" r:id="rId29"/>
    <p:sldId id="275" r:id="rId30"/>
    <p:sldId id="276" r:id="rId31"/>
    <p:sldId id="278" r:id="rId32"/>
    <p:sldId id="279" r:id="rId33"/>
    <p:sldId id="280" r:id="rId34"/>
    <p:sldId id="281" r:id="rId35"/>
    <p:sldId id="282" r:id="rId36"/>
    <p:sldId id="283" r:id="rId37"/>
    <p:sldId id="284" r:id="rId38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Fira Sans" panose="020B0604020202020204" charset="0"/>
      <p:regular r:id="rId46"/>
      <p:bold r:id="rId47"/>
      <p:italic r:id="rId48"/>
      <p:boldItalic r:id="rId49"/>
    </p:embeddedFont>
    <p:embeddedFont>
      <p:font typeface="Fira Sans Light" panose="020B0604020202020204" charset="0"/>
      <p:regular r:id="rId50"/>
      <p:bold r:id="rId51"/>
      <p:italic r:id="rId52"/>
      <p:boldItalic r:id="rId53"/>
    </p:embeddedFont>
    <p:embeddedFont>
      <p:font typeface="Montserrat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7C80"/>
    <a:srgbClr val="FFCC99"/>
    <a:srgbClr val="0000FF"/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F20E52-B2AF-4C41-A421-AC689E88A123}" v="564" dt="2021-02-27T21:37:55.840"/>
  </p1510:revLst>
</p1510:revInfo>
</file>

<file path=ppt/tableStyles.xml><?xml version="1.0" encoding="utf-8"?>
<a:tblStyleLst xmlns:a="http://schemas.openxmlformats.org/drawingml/2006/main" def="{5159BA61-9483-4351-9DAC-3FE44E1B5DD1}">
  <a:tblStyle styleId="{5159BA61-9483-4351-9DAC-3FE44E1B5D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4660"/>
  </p:normalViewPr>
  <p:slideViewPr>
    <p:cSldViewPr snapToGrid="0">
      <p:cViewPr varScale="1">
        <p:scale>
          <a:sx n="83" d="100"/>
          <a:sy n="83" d="100"/>
        </p:scale>
        <p:origin x="7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selbach Alicia" userId="3a4b3950-40ca-4e69-831f-98a740461661" providerId="ADAL" clId="{A5F20E52-B2AF-4C41-A421-AC689E88A123}"/>
    <pc:docChg chg="undo redo custSel addSld delSld modSld sldOrd">
      <pc:chgData name="Hasselbach Alicia" userId="3a4b3950-40ca-4e69-831f-98a740461661" providerId="ADAL" clId="{A5F20E52-B2AF-4C41-A421-AC689E88A123}" dt="2021-02-27T21:37:55.840" v="1188"/>
      <pc:docMkLst>
        <pc:docMk/>
      </pc:docMkLst>
      <pc:sldChg chg="addSp delSp modSp mod">
        <pc:chgData name="Hasselbach Alicia" userId="3a4b3950-40ca-4e69-831f-98a740461661" providerId="ADAL" clId="{A5F20E52-B2AF-4C41-A421-AC689E88A123}" dt="2021-02-27T18:45:20.812" v="661" actId="1076"/>
        <pc:sldMkLst>
          <pc:docMk/>
          <pc:sldMk cId="0" sldId="256"/>
        </pc:sldMkLst>
        <pc:spChg chg="mod">
          <ac:chgData name="Hasselbach Alicia" userId="3a4b3950-40ca-4e69-831f-98a740461661" providerId="ADAL" clId="{A5F20E52-B2AF-4C41-A421-AC689E88A123}" dt="2021-02-27T17:27:16.034" v="121"/>
          <ac:spMkLst>
            <pc:docMk/>
            <pc:sldMk cId="0" sldId="256"/>
            <ac:spMk id="4" creationId="{843F0EA0-F16D-4C63-ACF8-6ECC1CDBBE61}"/>
          </ac:spMkLst>
        </pc:spChg>
        <pc:spChg chg="mod">
          <ac:chgData name="Hasselbach Alicia" userId="3a4b3950-40ca-4e69-831f-98a740461661" providerId="ADAL" clId="{A5F20E52-B2AF-4C41-A421-AC689E88A123}" dt="2021-02-27T17:27:16.034" v="121"/>
          <ac:spMkLst>
            <pc:docMk/>
            <pc:sldMk cId="0" sldId="256"/>
            <ac:spMk id="8" creationId="{8EC713E0-1746-428D-8F85-1EF6F3165F83}"/>
          </ac:spMkLst>
        </pc:spChg>
        <pc:spChg chg="mod">
          <ac:chgData name="Hasselbach Alicia" userId="3a4b3950-40ca-4e69-831f-98a740461661" providerId="ADAL" clId="{A5F20E52-B2AF-4C41-A421-AC689E88A123}" dt="2021-02-27T18:45:07.263" v="659" actId="1076"/>
          <ac:spMkLst>
            <pc:docMk/>
            <pc:sldMk cId="0" sldId="256"/>
            <ac:spMk id="14" creationId="{5593E951-3CEB-4572-82F1-979F55ED0A3D}"/>
          </ac:spMkLst>
        </pc:spChg>
        <pc:spChg chg="mod">
          <ac:chgData name="Hasselbach Alicia" userId="3a4b3950-40ca-4e69-831f-98a740461661" providerId="ADAL" clId="{A5F20E52-B2AF-4C41-A421-AC689E88A123}" dt="2021-02-27T18:45:02.795" v="657"/>
          <ac:spMkLst>
            <pc:docMk/>
            <pc:sldMk cId="0" sldId="256"/>
            <ac:spMk id="17" creationId="{10D67FD5-3257-4559-8BE0-7F9A54C0FF99}"/>
          </ac:spMkLst>
        </pc:spChg>
        <pc:spChg chg="mod">
          <ac:chgData name="Hasselbach Alicia" userId="3a4b3950-40ca-4e69-831f-98a740461661" providerId="ADAL" clId="{A5F20E52-B2AF-4C41-A421-AC689E88A123}" dt="2021-02-27T18:45:02.795" v="657"/>
          <ac:spMkLst>
            <pc:docMk/>
            <pc:sldMk cId="0" sldId="256"/>
            <ac:spMk id="21" creationId="{7F34B558-05B7-48AD-9B2E-4F02805987DA}"/>
          </ac:spMkLst>
        </pc:spChg>
        <pc:spChg chg="del mod">
          <ac:chgData name="Hasselbach Alicia" userId="3a4b3950-40ca-4e69-831f-98a740461661" providerId="ADAL" clId="{A5F20E52-B2AF-4C41-A421-AC689E88A123}" dt="2021-02-27T17:27:26.020" v="125" actId="478"/>
          <ac:spMkLst>
            <pc:docMk/>
            <pc:sldMk cId="0" sldId="256"/>
            <ac:spMk id="296" creationId="{00000000-0000-0000-0000-000000000000}"/>
          </ac:spMkLst>
        </pc:spChg>
        <pc:grpChg chg="add del mod">
          <ac:chgData name="Hasselbach Alicia" userId="3a4b3950-40ca-4e69-831f-98a740461661" providerId="ADAL" clId="{A5F20E52-B2AF-4C41-A421-AC689E88A123}" dt="2021-02-27T17:39:59.519" v="132" actId="478"/>
          <ac:grpSpMkLst>
            <pc:docMk/>
            <pc:sldMk cId="0" sldId="256"/>
            <ac:grpSpMk id="3" creationId="{9039CB45-8213-4629-932B-C770B0C79161}"/>
          </ac:grpSpMkLst>
        </pc:grpChg>
        <pc:grpChg chg="add mod">
          <ac:chgData name="Hasselbach Alicia" userId="3a4b3950-40ca-4e69-831f-98a740461661" providerId="ADAL" clId="{A5F20E52-B2AF-4C41-A421-AC689E88A123}" dt="2021-02-27T18:45:20.812" v="661" actId="1076"/>
          <ac:grpSpMkLst>
            <pc:docMk/>
            <pc:sldMk cId="0" sldId="256"/>
            <ac:grpSpMk id="13" creationId="{F032C097-7DCF-4C14-9B67-A6746D103F1A}"/>
          </ac:grpSpMkLst>
        </pc:grpChg>
        <pc:grpChg chg="mod">
          <ac:chgData name="Hasselbach Alicia" userId="3a4b3950-40ca-4e69-831f-98a740461661" providerId="ADAL" clId="{A5F20E52-B2AF-4C41-A421-AC689E88A123}" dt="2021-02-27T18:45:02.795" v="657"/>
          <ac:grpSpMkLst>
            <pc:docMk/>
            <pc:sldMk cId="0" sldId="256"/>
            <ac:grpSpMk id="15" creationId="{02C529AA-2D65-408B-BD9F-83F146703153}"/>
          </ac:grpSpMkLst>
        </pc:grpChg>
        <pc:picChg chg="mod">
          <ac:chgData name="Hasselbach Alicia" userId="3a4b3950-40ca-4e69-831f-98a740461661" providerId="ADAL" clId="{A5F20E52-B2AF-4C41-A421-AC689E88A123}" dt="2021-02-27T17:27:16.034" v="121"/>
          <ac:picMkLst>
            <pc:docMk/>
            <pc:sldMk cId="0" sldId="256"/>
            <ac:picMk id="5" creationId="{69128646-89BE-4883-8D46-79841C32EAAB}"/>
          </ac:picMkLst>
        </pc:picChg>
        <pc:picChg chg="mod">
          <ac:chgData name="Hasselbach Alicia" userId="3a4b3950-40ca-4e69-831f-98a740461661" providerId="ADAL" clId="{A5F20E52-B2AF-4C41-A421-AC689E88A123}" dt="2021-02-27T17:27:16.034" v="121"/>
          <ac:picMkLst>
            <pc:docMk/>
            <pc:sldMk cId="0" sldId="256"/>
            <ac:picMk id="7" creationId="{B95CDD73-20E9-49A8-9A7B-5E2E2355ED61}"/>
          </ac:picMkLst>
        </pc:picChg>
        <pc:picChg chg="add del mod">
          <ac:chgData name="Hasselbach Alicia" userId="3a4b3950-40ca-4e69-831f-98a740461661" providerId="ADAL" clId="{A5F20E52-B2AF-4C41-A421-AC689E88A123}" dt="2021-02-27T18:44:50.125" v="656" actId="478"/>
          <ac:picMkLst>
            <pc:docMk/>
            <pc:sldMk cId="0" sldId="256"/>
            <ac:picMk id="9" creationId="{8CBF33C4-8397-4D20-A4B6-B7C80D960561}"/>
          </ac:picMkLst>
        </pc:picChg>
        <pc:picChg chg="add del mod">
          <ac:chgData name="Hasselbach Alicia" userId="3a4b3950-40ca-4e69-831f-98a740461661" providerId="ADAL" clId="{A5F20E52-B2AF-4C41-A421-AC689E88A123}" dt="2021-02-27T18:44:47.637" v="655" actId="478"/>
          <ac:picMkLst>
            <pc:docMk/>
            <pc:sldMk cId="0" sldId="256"/>
            <ac:picMk id="11" creationId="{76BD39A0-567E-4EB2-8B06-B8AAD47020B5}"/>
          </ac:picMkLst>
        </pc:picChg>
        <pc:picChg chg="mod">
          <ac:chgData name="Hasselbach Alicia" userId="3a4b3950-40ca-4e69-831f-98a740461661" providerId="ADAL" clId="{A5F20E52-B2AF-4C41-A421-AC689E88A123}" dt="2021-02-27T18:45:02.795" v="657"/>
          <ac:picMkLst>
            <pc:docMk/>
            <pc:sldMk cId="0" sldId="256"/>
            <ac:picMk id="18" creationId="{677F6CFA-24CE-4445-95F4-FDC71DD60FA0}"/>
          </ac:picMkLst>
        </pc:picChg>
        <pc:picChg chg="mod">
          <ac:chgData name="Hasselbach Alicia" userId="3a4b3950-40ca-4e69-831f-98a740461661" providerId="ADAL" clId="{A5F20E52-B2AF-4C41-A421-AC689E88A123}" dt="2021-02-27T18:45:02.795" v="657"/>
          <ac:picMkLst>
            <pc:docMk/>
            <pc:sldMk cId="0" sldId="256"/>
            <ac:picMk id="20" creationId="{FED7247B-13AB-4191-81BB-7ED9461FB2E4}"/>
          </ac:picMkLst>
        </pc:picChg>
        <pc:cxnChg chg="mod">
          <ac:chgData name="Hasselbach Alicia" userId="3a4b3950-40ca-4e69-831f-98a740461661" providerId="ADAL" clId="{A5F20E52-B2AF-4C41-A421-AC689E88A123}" dt="2021-02-27T17:27:16.034" v="121"/>
          <ac:cxnSpMkLst>
            <pc:docMk/>
            <pc:sldMk cId="0" sldId="256"/>
            <ac:cxnSpMk id="6" creationId="{CFC6E2DD-399D-49D6-A019-1F70109265C1}"/>
          </ac:cxnSpMkLst>
        </pc:cxnChg>
        <pc:cxnChg chg="mod">
          <ac:chgData name="Hasselbach Alicia" userId="3a4b3950-40ca-4e69-831f-98a740461661" providerId="ADAL" clId="{A5F20E52-B2AF-4C41-A421-AC689E88A123}" dt="2021-02-27T18:45:02.795" v="657"/>
          <ac:cxnSpMkLst>
            <pc:docMk/>
            <pc:sldMk cId="0" sldId="256"/>
            <ac:cxnSpMk id="16" creationId="{E8BA416D-0FFB-488A-801F-A68968BF9BCC}"/>
          </ac:cxnSpMkLst>
        </pc:cxnChg>
        <pc:cxnChg chg="mod">
          <ac:chgData name="Hasselbach Alicia" userId="3a4b3950-40ca-4e69-831f-98a740461661" providerId="ADAL" clId="{A5F20E52-B2AF-4C41-A421-AC689E88A123}" dt="2021-02-27T18:45:02.795" v="657"/>
          <ac:cxnSpMkLst>
            <pc:docMk/>
            <pc:sldMk cId="0" sldId="256"/>
            <ac:cxnSpMk id="19" creationId="{3E9A21C8-F930-4B12-A7B9-607E26E9CB34}"/>
          </ac:cxnSpMkLst>
        </pc:cxnChg>
      </pc:sldChg>
      <pc:sldChg chg="addSp delSp modSp mod ord modTransition modAnim">
        <pc:chgData name="Hasselbach Alicia" userId="3a4b3950-40ca-4e69-831f-98a740461661" providerId="ADAL" clId="{A5F20E52-B2AF-4C41-A421-AC689E88A123}" dt="2021-02-27T21:37:19.095" v="1187" actId="1076"/>
        <pc:sldMkLst>
          <pc:docMk/>
          <pc:sldMk cId="0" sldId="257"/>
        </pc:sldMkLst>
        <pc:spChg chg="del">
          <ac:chgData name="Hasselbach Alicia" userId="3a4b3950-40ca-4e69-831f-98a740461661" providerId="ADAL" clId="{A5F20E52-B2AF-4C41-A421-AC689E88A123}" dt="2021-02-27T21:24:36.917" v="1185" actId="478"/>
          <ac:spMkLst>
            <pc:docMk/>
            <pc:sldMk cId="0" sldId="257"/>
            <ac:spMk id="301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21:24:18.805" v="1183" actId="478"/>
          <ac:spMkLst>
            <pc:docMk/>
            <pc:sldMk cId="0" sldId="257"/>
            <ac:spMk id="302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21:24:16.235" v="1182" actId="478"/>
          <ac:spMkLst>
            <pc:docMk/>
            <pc:sldMk cId="0" sldId="257"/>
            <ac:spMk id="303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21:24:21.266" v="1184" actId="478"/>
          <ac:spMkLst>
            <pc:docMk/>
            <pc:sldMk cId="0" sldId="257"/>
            <ac:spMk id="304" creationId="{00000000-0000-0000-0000-000000000000}"/>
          </ac:spMkLst>
        </pc:spChg>
        <pc:picChg chg="add mod">
          <ac:chgData name="Hasselbach Alicia" userId="3a4b3950-40ca-4e69-831f-98a740461661" providerId="ADAL" clId="{A5F20E52-B2AF-4C41-A421-AC689E88A123}" dt="2021-02-27T21:37:19.095" v="1187" actId="1076"/>
          <ac:picMkLst>
            <pc:docMk/>
            <pc:sldMk cId="0" sldId="257"/>
            <ac:picMk id="2" creationId="{E724B604-4C1B-480F-ABB7-92180B96B948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58"/>
        </pc:sldMkLst>
      </pc:sldChg>
      <pc:sldChg chg="addSp delSp modSp mod ord modTransition">
        <pc:chgData name="Hasselbach Alicia" userId="3a4b3950-40ca-4e69-831f-98a740461661" providerId="ADAL" clId="{A5F20E52-B2AF-4C41-A421-AC689E88A123}" dt="2021-02-27T19:42:55.380" v="1159"/>
        <pc:sldMkLst>
          <pc:docMk/>
          <pc:sldMk cId="0" sldId="259"/>
        </pc:sldMkLst>
        <pc:spChg chg="add del mod">
          <ac:chgData name="Hasselbach Alicia" userId="3a4b3950-40ca-4e69-831f-98a740461661" providerId="ADAL" clId="{A5F20E52-B2AF-4C41-A421-AC689E88A123}" dt="2021-02-27T19:42:36.118" v="1157" actId="478"/>
          <ac:spMkLst>
            <pc:docMk/>
            <pc:sldMk cId="0" sldId="259"/>
            <ac:spMk id="3" creationId="{C8097DD9-2CA6-49A5-80D1-BDD0B46E58AF}"/>
          </ac:spMkLst>
        </pc:spChg>
        <pc:spChg chg="add del mod">
          <ac:chgData name="Hasselbach Alicia" userId="3a4b3950-40ca-4e69-831f-98a740461661" providerId="ADAL" clId="{A5F20E52-B2AF-4C41-A421-AC689E88A123}" dt="2021-02-27T19:42:32.956" v="1156" actId="478"/>
          <ac:spMkLst>
            <pc:docMk/>
            <pc:sldMk cId="0" sldId="259"/>
            <ac:spMk id="5" creationId="{8434C022-64A1-40B2-8F0C-2BC7C8B3C2B8}"/>
          </ac:spMkLst>
        </pc:spChg>
        <pc:spChg chg="del">
          <ac:chgData name="Hasselbach Alicia" userId="3a4b3950-40ca-4e69-831f-98a740461661" providerId="ADAL" clId="{A5F20E52-B2AF-4C41-A421-AC689E88A123}" dt="2021-02-27T19:42:29.400" v="1155" actId="478"/>
          <ac:spMkLst>
            <pc:docMk/>
            <pc:sldMk cId="0" sldId="259"/>
            <ac:spMk id="31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42:26.290" v="1154" actId="478"/>
          <ac:spMkLst>
            <pc:docMk/>
            <pc:sldMk cId="0" sldId="259"/>
            <ac:spMk id="319" creationId="{00000000-0000-0000-0000-000000000000}"/>
          </ac:spMkLst>
        </pc:spChg>
        <pc:picChg chg="add">
          <ac:chgData name="Hasselbach Alicia" userId="3a4b3950-40ca-4e69-831f-98a740461661" providerId="ADAL" clId="{A5F20E52-B2AF-4C41-A421-AC689E88A123}" dt="2021-02-27T19:42:38.228" v="1158"/>
          <ac:picMkLst>
            <pc:docMk/>
            <pc:sldMk cId="0" sldId="259"/>
            <ac:picMk id="6" creationId="{3330B79E-4791-4BB3-9B07-B51CC9EE3467}"/>
          </ac:picMkLst>
        </pc:picChg>
      </pc:sldChg>
      <pc:sldChg chg="addSp delSp modSp mod modAnim">
        <pc:chgData name="Hasselbach Alicia" userId="3a4b3950-40ca-4e69-831f-98a740461661" providerId="ADAL" clId="{A5F20E52-B2AF-4C41-A421-AC689E88A123}" dt="2021-02-27T19:43:13.369" v="1178" actId="1038"/>
        <pc:sldMkLst>
          <pc:docMk/>
          <pc:sldMk cId="0" sldId="260"/>
        </pc:sldMkLst>
        <pc:spChg chg="add mod">
          <ac:chgData name="Hasselbach Alicia" userId="3a4b3950-40ca-4e69-831f-98a740461661" providerId="ADAL" clId="{A5F20E52-B2AF-4C41-A421-AC689E88A123}" dt="2021-02-27T18:12:26.546" v="375" actId="164"/>
          <ac:spMkLst>
            <pc:docMk/>
            <pc:sldMk cId="0" sldId="260"/>
            <ac:spMk id="20" creationId="{6DE7F910-06EB-470F-8B78-076125AEE7D3}"/>
          </ac:spMkLst>
        </pc:spChg>
        <pc:spChg chg="add mod">
          <ac:chgData name="Hasselbach Alicia" userId="3a4b3950-40ca-4e69-831f-98a740461661" providerId="ADAL" clId="{A5F20E52-B2AF-4C41-A421-AC689E88A123}" dt="2021-02-27T18:12:26.546" v="375" actId="164"/>
          <ac:spMkLst>
            <pc:docMk/>
            <pc:sldMk cId="0" sldId="260"/>
            <ac:spMk id="21" creationId="{65AE85F8-7FF2-4E20-9740-C001D42D2A5D}"/>
          </ac:spMkLst>
        </pc:spChg>
        <pc:grpChg chg="del mod">
          <ac:chgData name="Hasselbach Alicia" userId="3a4b3950-40ca-4e69-831f-98a740461661" providerId="ADAL" clId="{A5F20E52-B2AF-4C41-A421-AC689E88A123}" dt="2021-02-27T19:33:34.914" v="1078" actId="478"/>
          <ac:grpSpMkLst>
            <pc:docMk/>
            <pc:sldMk cId="0" sldId="260"/>
            <ac:grpSpMk id="3" creationId="{7AEC89BB-C313-4384-9052-F74F9C7C1EC6}"/>
          </ac:grpSpMkLst>
        </pc:grpChg>
        <pc:grpChg chg="mod topLvl">
          <ac:chgData name="Hasselbach Alicia" userId="3a4b3950-40ca-4e69-831f-98a740461661" providerId="ADAL" clId="{A5F20E52-B2AF-4C41-A421-AC689E88A123}" dt="2021-02-27T19:43:13.369" v="1178" actId="1038"/>
          <ac:grpSpMkLst>
            <pc:docMk/>
            <pc:sldMk cId="0" sldId="260"/>
            <ac:grpSpMk id="4" creationId="{D09CE692-A1F7-44B3-A31C-9991AC844AE8}"/>
          </ac:grpSpMkLst>
        </pc:grpChg>
        <pc:grpChg chg="add del mod">
          <ac:chgData name="Hasselbach Alicia" userId="3a4b3950-40ca-4e69-831f-98a740461661" providerId="ADAL" clId="{A5F20E52-B2AF-4C41-A421-AC689E88A123}" dt="2021-02-27T18:17:51.999" v="506" actId="478"/>
          <ac:grpSpMkLst>
            <pc:docMk/>
            <pc:sldMk cId="0" sldId="260"/>
            <ac:grpSpMk id="22" creationId="{33C6DBF3-D4C5-478E-A5E1-BBDC212AA416}"/>
          </ac:grpSpMkLst>
        </pc:grpChg>
        <pc:picChg chg="del mod topLvl">
          <ac:chgData name="Hasselbach Alicia" userId="3a4b3950-40ca-4e69-831f-98a740461661" providerId="ADAL" clId="{A5F20E52-B2AF-4C41-A421-AC689E88A123}" dt="2021-02-27T19:33:34.914" v="1078" actId="478"/>
          <ac:picMkLst>
            <pc:docMk/>
            <pc:sldMk cId="0" sldId="260"/>
            <ac:picMk id="2" creationId="{02C4629B-F976-4EAE-85F9-A70AC93027DA}"/>
          </ac:picMkLst>
        </pc:picChg>
        <pc:picChg chg="add mod">
          <ac:chgData name="Hasselbach Alicia" userId="3a4b3950-40ca-4e69-831f-98a740461661" providerId="ADAL" clId="{A5F20E52-B2AF-4C41-A421-AC689E88A123}" dt="2021-02-27T19:43:13.369" v="1178" actId="1038"/>
          <ac:picMkLst>
            <pc:docMk/>
            <pc:sldMk cId="0" sldId="260"/>
            <ac:picMk id="9" creationId="{7FE7AF3C-760D-4806-BC36-3CD471D8E0F3}"/>
          </ac:picMkLst>
        </pc:picChg>
        <pc:picChg chg="mod">
          <ac:chgData name="Hasselbach Alicia" userId="3a4b3950-40ca-4e69-831f-98a740461661" providerId="ADAL" clId="{A5F20E52-B2AF-4C41-A421-AC689E88A123}" dt="2021-02-27T19:37:50.256" v="1111" actId="1076"/>
          <ac:picMkLst>
            <pc:docMk/>
            <pc:sldMk cId="0" sldId="260"/>
            <ac:picMk id="13" creationId="{4C1FDF9C-AA86-4E0F-9C29-9CBEAEE0C16A}"/>
          </ac:picMkLst>
        </pc:picChg>
        <pc:picChg chg="add del mod">
          <ac:chgData name="Hasselbach Alicia" userId="3a4b3950-40ca-4e69-831f-98a740461661" providerId="ADAL" clId="{A5F20E52-B2AF-4C41-A421-AC689E88A123}" dt="2021-02-27T18:20:17.585" v="507" actId="478"/>
          <ac:picMkLst>
            <pc:docMk/>
            <pc:sldMk cId="0" sldId="260"/>
            <ac:picMk id="17" creationId="{6334AC7B-A7CA-4B97-A462-ACE547BA487C}"/>
          </ac:picMkLst>
        </pc:picChg>
        <pc:picChg chg="add del mod">
          <ac:chgData name="Hasselbach Alicia" userId="3a4b3950-40ca-4e69-831f-98a740461661" providerId="ADAL" clId="{A5F20E52-B2AF-4C41-A421-AC689E88A123}" dt="2021-02-27T17:58:06.014" v="317" actId="478"/>
          <ac:picMkLst>
            <pc:docMk/>
            <pc:sldMk cId="0" sldId="260"/>
            <ac:picMk id="18" creationId="{417F7DA9-0616-45C2-ABDA-A2A852AE22AC}"/>
          </ac:picMkLst>
        </pc:picChg>
        <pc:picChg chg="add mod">
          <ac:chgData name="Hasselbach Alicia" userId="3a4b3950-40ca-4e69-831f-98a740461661" providerId="ADAL" clId="{A5F20E52-B2AF-4C41-A421-AC689E88A123}" dt="2021-02-27T18:12:26.546" v="375" actId="164"/>
          <ac:picMkLst>
            <pc:docMk/>
            <pc:sldMk cId="0" sldId="260"/>
            <ac:picMk id="19" creationId="{228929E4-BB43-40BE-80C4-F6A33BCF4DC1}"/>
          </ac:picMkLst>
        </pc:picChg>
        <pc:picChg chg="add mod">
          <ac:chgData name="Hasselbach Alicia" userId="3a4b3950-40ca-4e69-831f-98a740461661" providerId="ADAL" clId="{A5F20E52-B2AF-4C41-A421-AC689E88A123}" dt="2021-02-27T18:12:26.546" v="375" actId="164"/>
          <ac:picMkLst>
            <pc:docMk/>
            <pc:sldMk cId="0" sldId="260"/>
            <ac:picMk id="24" creationId="{825D5E5C-DCDA-45AE-A469-DFB1E2E0AB93}"/>
          </ac:picMkLst>
        </pc:picChg>
      </pc:sldChg>
      <pc:sldChg chg="modSp mod or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1"/>
        </pc:sldMkLst>
        <pc:spChg chg="mod">
          <ac:chgData name="Hasselbach Alicia" userId="3a4b3950-40ca-4e69-831f-98a740461661" providerId="ADAL" clId="{A5F20E52-B2AF-4C41-A421-AC689E88A123}" dt="2021-02-27T17:42:38.811" v="148" actId="208"/>
          <ac:spMkLst>
            <pc:docMk/>
            <pc:sldMk cId="0" sldId="261"/>
            <ac:spMk id="12" creationId="{211DE2BC-F85E-4CB5-9CE6-80E38FB70956}"/>
          </ac:spMkLst>
        </pc:spChg>
        <pc:picChg chg="mod">
          <ac:chgData name="Hasselbach Alicia" userId="3a4b3950-40ca-4e69-831f-98a740461661" providerId="ADAL" clId="{A5F20E52-B2AF-4C41-A421-AC689E88A123}" dt="2021-02-27T18:23:05.991" v="509" actId="14100"/>
          <ac:picMkLst>
            <pc:docMk/>
            <pc:sldMk cId="0" sldId="261"/>
            <ac:picMk id="5" creationId="{A79BE3D0-33DE-46E8-87AE-C9BA1519DCD0}"/>
          </ac:picMkLst>
        </pc:picChg>
        <pc:picChg chg="mod">
          <ac:chgData name="Hasselbach Alicia" userId="3a4b3950-40ca-4e69-831f-98a740461661" providerId="ADAL" clId="{A5F20E52-B2AF-4C41-A421-AC689E88A123}" dt="2021-02-27T17:42:34.740" v="147" actId="208"/>
          <ac:picMkLst>
            <pc:docMk/>
            <pc:sldMk cId="0" sldId="261"/>
            <ac:picMk id="11" creationId="{C3993379-7B94-416D-848F-0A0A7D29AC9D}"/>
          </ac:picMkLst>
        </pc:picChg>
      </pc:sldChg>
      <pc:sldChg chg="addSp delSp modSp mod ord modTransition modAnim">
        <pc:chgData name="Hasselbach Alicia" userId="3a4b3950-40ca-4e69-831f-98a740461661" providerId="ADAL" clId="{A5F20E52-B2AF-4C41-A421-AC689E88A123}" dt="2021-02-27T21:37:55.840" v="1188"/>
        <pc:sldMkLst>
          <pc:docMk/>
          <pc:sldMk cId="0" sldId="262"/>
        </pc:sldMkLst>
        <pc:spChg chg="add mod">
          <ac:chgData name="Hasselbach Alicia" userId="3a4b3950-40ca-4e69-831f-98a740461661" providerId="ADAL" clId="{A5F20E52-B2AF-4C41-A421-AC689E88A123}" dt="2021-02-27T19:18:23.947" v="1051" actId="14100"/>
          <ac:spMkLst>
            <pc:docMk/>
            <pc:sldMk cId="0" sldId="262"/>
            <ac:spMk id="3" creationId="{D60D2245-BBE3-416A-A00F-C2312DE80A53}"/>
          </ac:spMkLst>
        </pc:spChg>
        <pc:spChg chg="del">
          <ac:chgData name="Hasselbach Alicia" userId="3a4b3950-40ca-4e69-831f-98a740461661" providerId="ADAL" clId="{A5F20E52-B2AF-4C41-A421-AC689E88A123}" dt="2021-02-27T19:12:21.970" v="1008" actId="478"/>
          <ac:spMkLst>
            <pc:docMk/>
            <pc:sldMk cId="0" sldId="262"/>
            <ac:spMk id="337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19.244" v="1007" actId="478"/>
          <ac:spMkLst>
            <pc:docMk/>
            <pc:sldMk cId="0" sldId="262"/>
            <ac:spMk id="33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39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4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49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50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51" creationId="{00000000-0000-0000-0000-000000000000}"/>
          </ac:spMkLst>
        </pc:spChg>
        <pc:grpChg chg="del">
          <ac:chgData name="Hasselbach Alicia" userId="3a4b3950-40ca-4e69-831f-98a740461661" providerId="ADAL" clId="{A5F20E52-B2AF-4C41-A421-AC689E88A123}" dt="2021-02-27T19:12:32.098" v="1010" actId="478"/>
          <ac:grpSpMkLst>
            <pc:docMk/>
            <pc:sldMk cId="0" sldId="262"/>
            <ac:grpSpMk id="340" creationId="{00000000-0000-0000-0000-000000000000}"/>
          </ac:grpSpMkLst>
        </pc:grpChg>
        <pc:grpChg chg="del">
          <ac:chgData name="Hasselbach Alicia" userId="3a4b3950-40ca-4e69-831f-98a740461661" providerId="ADAL" clId="{A5F20E52-B2AF-4C41-A421-AC689E88A123}" dt="2021-02-27T19:12:32.098" v="1010" actId="478"/>
          <ac:grpSpMkLst>
            <pc:docMk/>
            <pc:sldMk cId="0" sldId="262"/>
            <ac:grpSpMk id="343" creationId="{00000000-0000-0000-0000-000000000000}"/>
          </ac:grpSpMkLst>
        </pc:grpChg>
        <pc:picChg chg="add mod">
          <ac:chgData name="Hasselbach Alicia" userId="3a4b3950-40ca-4e69-831f-98a740461661" providerId="ADAL" clId="{A5F20E52-B2AF-4C41-A421-AC689E88A123}" dt="2021-02-27T19:18:31.695" v="1054" actId="1076"/>
          <ac:picMkLst>
            <pc:docMk/>
            <pc:sldMk cId="0" sldId="262"/>
            <ac:picMk id="2" creationId="{AD89F853-0D17-4631-B300-0CEBFDB6E6B6}"/>
          </ac:picMkLst>
        </pc:picChg>
        <pc:picChg chg="add mod">
          <ac:chgData name="Hasselbach Alicia" userId="3a4b3950-40ca-4e69-831f-98a740461661" providerId="ADAL" clId="{A5F20E52-B2AF-4C41-A421-AC689E88A123}" dt="2021-02-27T19:17:15.125" v="1020" actId="1076"/>
          <ac:picMkLst>
            <pc:docMk/>
            <pc:sldMk cId="0" sldId="262"/>
            <ac:picMk id="19" creationId="{50F37583-693C-433F-9D3E-834CE0736848}"/>
          </ac:picMkLst>
        </pc:picChg>
        <pc:picChg chg="add mod">
          <ac:chgData name="Hasselbach Alicia" userId="3a4b3950-40ca-4e69-831f-98a740461661" providerId="ADAL" clId="{A5F20E52-B2AF-4C41-A421-AC689E88A123}" dt="2021-02-27T19:17:15.125" v="1020" actId="1076"/>
          <ac:picMkLst>
            <pc:docMk/>
            <pc:sldMk cId="0" sldId="262"/>
            <ac:picMk id="20" creationId="{9F28F551-E639-47A7-9DD8-0693DEDE2178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3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4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5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6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7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8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9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0"/>
        </pc:sldMkLst>
      </pc:sldChg>
      <pc:sldChg chg="addSp modSp mod modAnim">
        <pc:chgData name="Hasselbach Alicia" userId="3a4b3950-40ca-4e69-831f-98a740461661" providerId="ADAL" clId="{A5F20E52-B2AF-4C41-A421-AC689E88A123}" dt="2021-02-27T19:15:26.143" v="1013" actId="207"/>
        <pc:sldMkLst>
          <pc:docMk/>
          <pc:sldMk cId="0" sldId="271"/>
        </pc:sldMkLst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0" creationId="{509A6670-4451-401F-B453-0BDA9D2BA9FF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1" creationId="{780833EA-B21B-43C9-8941-5FB646C1DA9A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2" creationId="{C11A33DA-110E-46C0-A96D-D4FAE15379E6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3" creationId="{66B3430C-CA84-4F3F-AB95-9D675AAE6D23}"/>
          </ac:spMkLst>
        </pc:spChg>
        <pc:grpChg chg="add mod">
          <ac:chgData name="Hasselbach Alicia" userId="3a4b3950-40ca-4e69-831f-98a740461661" providerId="ADAL" clId="{A5F20E52-B2AF-4C41-A421-AC689E88A123}" dt="2021-02-27T19:15:26.143" v="1013" actId="207"/>
          <ac:grpSpMkLst>
            <pc:docMk/>
            <pc:sldMk cId="0" sldId="271"/>
            <ac:grpSpMk id="9" creationId="{2D3A084F-A771-43CA-BCEA-699CF2691382}"/>
          </ac:grpSpMkLst>
        </pc:grp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2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3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4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5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6"/>
        </pc:sldMkLst>
      </pc:sldChg>
      <pc:sldChg chg="addSp delSp modSp mod ord modTransition delAnim modAnim">
        <pc:chgData name="Hasselbach Alicia" userId="3a4b3950-40ca-4e69-831f-98a740461661" providerId="ADAL" clId="{A5F20E52-B2AF-4C41-A421-AC689E88A123}" dt="2021-02-27T19:16:17.067" v="1015"/>
        <pc:sldMkLst>
          <pc:docMk/>
          <pc:sldMk cId="0" sldId="277"/>
        </pc:sldMkLst>
        <pc:spChg chg="add del mod">
          <ac:chgData name="Hasselbach Alicia" userId="3a4b3950-40ca-4e69-831f-98a740461661" providerId="ADAL" clId="{A5F20E52-B2AF-4C41-A421-AC689E88A123}" dt="2021-02-27T18:49:59.520" v="697" actId="478"/>
          <ac:spMkLst>
            <pc:docMk/>
            <pc:sldMk cId="0" sldId="277"/>
            <ac:spMk id="5" creationId="{8D22629B-0D5B-471F-9B1C-FB4C96E98B1B}"/>
          </ac:spMkLst>
        </pc:spChg>
        <pc:spChg chg="add del mod">
          <ac:chgData name="Hasselbach Alicia" userId="3a4b3950-40ca-4e69-831f-98a740461661" providerId="ADAL" clId="{A5F20E52-B2AF-4C41-A421-AC689E88A123}" dt="2021-02-27T18:56:35.346" v="746" actId="478"/>
          <ac:spMkLst>
            <pc:docMk/>
            <pc:sldMk cId="0" sldId="277"/>
            <ac:spMk id="10" creationId="{EC7B4BBE-1A0F-45D3-9623-2DAD94028DEA}"/>
          </ac:spMkLst>
        </pc:spChg>
        <pc:spChg chg="add mod">
          <ac:chgData name="Hasselbach Alicia" userId="3a4b3950-40ca-4e69-831f-98a740461661" providerId="ADAL" clId="{A5F20E52-B2AF-4C41-A421-AC689E88A123}" dt="2021-02-27T18:50:04.812" v="699"/>
          <ac:spMkLst>
            <pc:docMk/>
            <pc:sldMk cId="0" sldId="277"/>
            <ac:spMk id="12" creationId="{28FA0E07-F848-44E4-B65C-D5EE3AF99D06}"/>
          </ac:spMkLst>
        </pc:spChg>
        <pc:spChg chg="add mod ord">
          <ac:chgData name="Hasselbach Alicia" userId="3a4b3950-40ca-4e69-831f-98a740461661" providerId="ADAL" clId="{A5F20E52-B2AF-4C41-A421-AC689E88A123}" dt="2021-02-27T19:03:07.865" v="820" actId="167"/>
          <ac:spMkLst>
            <pc:docMk/>
            <pc:sldMk cId="0" sldId="277"/>
            <ac:spMk id="14" creationId="{4F13CCEC-6B29-4C20-95A4-57C238FB289F}"/>
          </ac:spMkLst>
        </pc:spChg>
        <pc:spChg chg="mod">
          <ac:chgData name="Hasselbach Alicia" userId="3a4b3950-40ca-4e69-831f-98a740461661" providerId="ADAL" clId="{A5F20E52-B2AF-4C41-A421-AC689E88A123}" dt="2021-02-27T19:06:37.385" v="824" actId="208"/>
          <ac:spMkLst>
            <pc:docMk/>
            <pc:sldMk cId="0" sldId="277"/>
            <ac:spMk id="528" creationId="{00000000-0000-0000-0000-000000000000}"/>
          </ac:spMkLst>
        </pc:spChg>
        <pc:spChg chg="mod">
          <ac:chgData name="Hasselbach Alicia" userId="3a4b3950-40ca-4e69-831f-98a740461661" providerId="ADAL" clId="{A5F20E52-B2AF-4C41-A421-AC689E88A123}" dt="2021-02-27T18:50:38.829" v="705" actId="1076"/>
          <ac:spMkLst>
            <pc:docMk/>
            <pc:sldMk cId="0" sldId="277"/>
            <ac:spMk id="529" creationId="{00000000-0000-0000-0000-000000000000}"/>
          </ac:spMkLst>
        </pc:spChg>
        <pc:picChg chg="mod">
          <ac:chgData name="Hasselbach Alicia" userId="3a4b3950-40ca-4e69-831f-98a740461661" providerId="ADAL" clId="{A5F20E52-B2AF-4C41-A421-AC689E88A123}" dt="2021-02-27T19:02:49.967" v="818" actId="1076"/>
          <ac:picMkLst>
            <pc:docMk/>
            <pc:sldMk cId="0" sldId="277"/>
            <ac:picMk id="2" creationId="{C2F1F6B9-C772-4449-885D-962C1766CCF0}"/>
          </ac:picMkLst>
        </pc:picChg>
        <pc:picChg chg="add mod ord">
          <ac:chgData name="Hasselbach Alicia" userId="3a4b3950-40ca-4e69-831f-98a740461661" providerId="ADAL" clId="{A5F20E52-B2AF-4C41-A421-AC689E88A123}" dt="2021-02-27T19:03:13.346" v="821" actId="170"/>
          <ac:picMkLst>
            <pc:docMk/>
            <pc:sldMk cId="0" sldId="277"/>
            <ac:picMk id="4" creationId="{FC29A3F4-3D63-46F2-AF6C-14D615D23B53}"/>
          </ac:picMkLst>
        </pc:picChg>
        <pc:picChg chg="add mod">
          <ac:chgData name="Hasselbach Alicia" userId="3a4b3950-40ca-4e69-831f-98a740461661" providerId="ADAL" clId="{A5F20E52-B2AF-4C41-A421-AC689E88A123}" dt="2021-02-27T18:50:11.455" v="700" actId="14100"/>
          <ac:picMkLst>
            <pc:docMk/>
            <pc:sldMk cId="0" sldId="277"/>
            <ac:picMk id="11" creationId="{C6A5E748-957A-47B9-89D1-9217D76E9EBD}"/>
          </ac:picMkLst>
        </pc:picChg>
        <pc:picChg chg="add mod ord">
          <ac:chgData name="Hasselbach Alicia" userId="3a4b3950-40ca-4e69-831f-98a740461661" providerId="ADAL" clId="{A5F20E52-B2AF-4C41-A421-AC689E88A123}" dt="2021-02-27T19:03:07.865" v="820" actId="167"/>
          <ac:picMkLst>
            <pc:docMk/>
            <pc:sldMk cId="0" sldId="277"/>
            <ac:picMk id="13" creationId="{1F184D59-BA8F-497B-8D01-F3882A274602}"/>
          </ac:picMkLst>
        </pc:picChg>
        <pc:picChg chg="add del mod">
          <ac:chgData name="Hasselbach Alicia" userId="3a4b3950-40ca-4e69-831f-98a740461661" providerId="ADAL" clId="{A5F20E52-B2AF-4C41-A421-AC689E88A123}" dt="2021-02-27T19:01:04.731" v="816" actId="478"/>
          <ac:picMkLst>
            <pc:docMk/>
            <pc:sldMk cId="0" sldId="277"/>
            <ac:picMk id="15" creationId="{D6EA9549-D353-4D52-8172-F59C6EDC8297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8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9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0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1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2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3"/>
        </pc:sldMkLst>
      </pc:sldChg>
      <pc:sldChg chg="addSp delSp modSp mod setBg delAnim modAnim">
        <pc:chgData name="Hasselbach Alicia" userId="3a4b3950-40ca-4e69-831f-98a740461661" providerId="ADAL" clId="{A5F20E52-B2AF-4C41-A421-AC689E88A123}" dt="2021-02-27T18:17:25.461" v="505"/>
        <pc:sldMkLst>
          <pc:docMk/>
          <pc:sldMk cId="2792734843" sldId="285"/>
        </pc:sldMkLst>
        <pc:spChg chg="mod">
          <ac:chgData name="Hasselbach Alicia" userId="3a4b3950-40ca-4e69-831f-98a740461661" providerId="ADAL" clId="{A5F20E52-B2AF-4C41-A421-AC689E88A123}" dt="2021-02-27T18:13:02.462" v="378" actId="207"/>
          <ac:spMkLst>
            <pc:docMk/>
            <pc:sldMk cId="2792734843" sldId="285"/>
            <ac:spMk id="11" creationId="{524E0DF9-344E-474C-81F5-367BBEB1B450}"/>
          </ac:spMkLst>
        </pc:spChg>
        <pc:spChg chg="add mod">
          <ac:chgData name="Hasselbach Alicia" userId="3a4b3950-40ca-4e69-831f-98a740461661" providerId="ADAL" clId="{A5F20E52-B2AF-4C41-A421-AC689E88A123}" dt="2021-02-27T18:17:00.140" v="503" actId="20577"/>
          <ac:spMkLst>
            <pc:docMk/>
            <pc:sldMk cId="2792734843" sldId="285"/>
            <ac:spMk id="101" creationId="{6F7031BA-A7BB-4910-84CE-DF87F4CA12B7}"/>
          </ac:spMkLst>
        </pc:spChg>
        <pc:spChg chg="mod">
          <ac:chgData name="Hasselbach Alicia" userId="3a4b3950-40ca-4e69-831f-98a740461661" providerId="ADAL" clId="{A5F20E52-B2AF-4C41-A421-AC689E88A123}" dt="2021-02-27T18:12:34.090" v="376"/>
          <ac:spMkLst>
            <pc:docMk/>
            <pc:sldMk cId="2792734843" sldId="285"/>
            <ac:spMk id="536" creationId="{9BC3833A-3A7B-4F5C-8F20-A2493B6F1144}"/>
          </ac:spMkLst>
        </pc:spChg>
        <pc:spChg chg="mod">
          <ac:chgData name="Hasselbach Alicia" userId="3a4b3950-40ca-4e69-831f-98a740461661" providerId="ADAL" clId="{A5F20E52-B2AF-4C41-A421-AC689E88A123}" dt="2021-02-27T18:12:34.090" v="376"/>
          <ac:spMkLst>
            <pc:docMk/>
            <pc:sldMk cId="2792734843" sldId="285"/>
            <ac:spMk id="537" creationId="{FA6B23DC-BFE1-489D-9D8E-F5162B16E0F5}"/>
          </ac:spMkLst>
        </pc:spChg>
        <pc:grpChg chg="add mod">
          <ac:chgData name="Hasselbach Alicia" userId="3a4b3950-40ca-4e69-831f-98a740461661" providerId="ADAL" clId="{A5F20E52-B2AF-4C41-A421-AC689E88A123}" dt="2021-02-27T18:13:33.419" v="384" actId="1076"/>
          <ac:grpSpMkLst>
            <pc:docMk/>
            <pc:sldMk cId="2792734843" sldId="285"/>
            <ac:grpSpMk id="534" creationId="{A6A3D194-3C02-4618-8144-2AB12D5FA54B}"/>
          </ac:grpSpMkLst>
        </pc:grpChg>
        <pc:picChg chg="del">
          <ac:chgData name="Hasselbach Alicia" userId="3a4b3950-40ca-4e69-831f-98a740461661" providerId="ADAL" clId="{A5F20E52-B2AF-4C41-A421-AC689E88A123}" dt="2021-02-27T16:59:19.549" v="6" actId="478"/>
          <ac:picMkLst>
            <pc:docMk/>
            <pc:sldMk cId="2792734843" sldId="285"/>
            <ac:picMk id="99" creationId="{BBB06677-09C0-4795-B696-113BB5BF0FB3}"/>
          </ac:picMkLst>
        </pc:picChg>
        <pc:picChg chg="add mod modCrop">
          <ac:chgData name="Hasselbach Alicia" userId="3a4b3950-40ca-4e69-831f-98a740461661" providerId="ADAL" clId="{A5F20E52-B2AF-4C41-A421-AC689E88A123}" dt="2021-02-27T17:12:46.022" v="120" actId="1076"/>
          <ac:picMkLst>
            <pc:docMk/>
            <pc:sldMk cId="2792734843" sldId="285"/>
            <ac:picMk id="100" creationId="{2BAEEDA7-0F7C-43BA-ACF8-21B0CCC1A9BC}"/>
          </ac:picMkLst>
        </pc:picChg>
        <pc:picChg chg="mod">
          <ac:chgData name="Hasselbach Alicia" userId="3a4b3950-40ca-4e69-831f-98a740461661" providerId="ADAL" clId="{A5F20E52-B2AF-4C41-A421-AC689E88A123}" dt="2021-02-27T18:13:18.465" v="381" actId="1076"/>
          <ac:picMkLst>
            <pc:docMk/>
            <pc:sldMk cId="2792734843" sldId="285"/>
            <ac:picMk id="535" creationId="{C0F868EA-CB6D-4C80-A3CA-15918BEBB1C8}"/>
          </ac:picMkLst>
        </pc:picChg>
        <pc:picChg chg="mod">
          <ac:chgData name="Hasselbach Alicia" userId="3a4b3950-40ca-4e69-831f-98a740461661" providerId="ADAL" clId="{A5F20E52-B2AF-4C41-A421-AC689E88A123}" dt="2021-02-27T18:12:34.090" v="376"/>
          <ac:picMkLst>
            <pc:docMk/>
            <pc:sldMk cId="2792734843" sldId="285"/>
            <ac:picMk id="538" creationId="{05B91545-3951-49DF-B827-D1D3234F0D44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3168693500" sldId="290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511125969" sldId="291"/>
        </pc:sldMkLst>
      </pc:sldChg>
      <pc:sldChg chg="addSp delSp modSp add mod delAnim modAnim">
        <pc:chgData name="Hasselbach Alicia" userId="3a4b3950-40ca-4e69-831f-98a740461661" providerId="ADAL" clId="{A5F20E52-B2AF-4C41-A421-AC689E88A123}" dt="2021-02-27T18:36:50.468" v="619" actId="1036"/>
        <pc:sldMkLst>
          <pc:docMk/>
          <pc:sldMk cId="1883288373" sldId="292"/>
        </pc:sldMkLst>
        <pc:spChg chg="add mod">
          <ac:chgData name="Hasselbach Alicia" userId="3a4b3950-40ca-4e69-831f-98a740461661" providerId="ADAL" clId="{A5F20E52-B2AF-4C41-A421-AC689E88A123}" dt="2021-02-27T18:33:57.121" v="578" actId="1037"/>
          <ac:spMkLst>
            <pc:docMk/>
            <pc:sldMk cId="1883288373" sldId="292"/>
            <ac:spMk id="10" creationId="{49A79387-02E3-499B-9927-A5B8B2961B7E}"/>
          </ac:spMkLst>
        </pc:spChg>
        <pc:spChg chg="mod">
          <ac:chgData name="Hasselbach Alicia" userId="3a4b3950-40ca-4e69-831f-98a740461661" providerId="ADAL" clId="{A5F20E52-B2AF-4C41-A421-AC689E88A123}" dt="2021-02-27T18:23:59.756" v="523" actId="14100"/>
          <ac:spMkLst>
            <pc:docMk/>
            <pc:sldMk cId="1883288373" sldId="292"/>
            <ac:spMk id="12" creationId="{211DE2BC-F85E-4CB5-9CE6-80E38FB70956}"/>
          </ac:spMkLst>
        </pc:spChg>
        <pc:spChg chg="mod">
          <ac:chgData name="Hasselbach Alicia" userId="3a4b3950-40ca-4e69-831f-98a740461661" providerId="ADAL" clId="{A5F20E52-B2AF-4C41-A421-AC689E88A123}" dt="2021-02-27T18:36:50.468" v="619" actId="1036"/>
          <ac:spMkLst>
            <pc:docMk/>
            <pc:sldMk cId="1883288373" sldId="292"/>
            <ac:spMk id="330" creationId="{00000000-0000-0000-0000-000000000000}"/>
          </ac:spMkLst>
        </pc:spChg>
        <pc:picChg chg="add del mod">
          <ac:chgData name="Hasselbach Alicia" userId="3a4b3950-40ca-4e69-831f-98a740461661" providerId="ADAL" clId="{A5F20E52-B2AF-4C41-A421-AC689E88A123}" dt="2021-02-27T18:33:36.284" v="570" actId="478"/>
          <ac:picMkLst>
            <pc:docMk/>
            <pc:sldMk cId="1883288373" sldId="292"/>
            <ac:picMk id="2" creationId="{0E62F5B9-7050-4A63-9467-A7F5B54EC07F}"/>
          </ac:picMkLst>
        </pc:picChg>
        <pc:picChg chg="mod">
          <ac:chgData name="Hasselbach Alicia" userId="3a4b3950-40ca-4e69-831f-98a740461661" providerId="ADAL" clId="{A5F20E52-B2AF-4C41-A421-AC689E88A123}" dt="2021-02-27T18:23:23.656" v="513" actId="14100"/>
          <ac:picMkLst>
            <pc:docMk/>
            <pc:sldMk cId="1883288373" sldId="292"/>
            <ac:picMk id="5" creationId="{A79BE3D0-33DE-46E8-87AE-C9BA1519DCD0}"/>
          </ac:picMkLst>
        </pc:picChg>
        <pc:picChg chg="add mod">
          <ac:chgData name="Hasselbach Alicia" userId="3a4b3950-40ca-4e69-831f-98a740461661" providerId="ADAL" clId="{A5F20E52-B2AF-4C41-A421-AC689E88A123}" dt="2021-02-27T18:25:27.361" v="530" actId="1076"/>
          <ac:picMkLst>
            <pc:docMk/>
            <pc:sldMk cId="1883288373" sldId="292"/>
            <ac:picMk id="7" creationId="{D2A91183-2D5E-4AE3-A117-88531A0A9816}"/>
          </ac:picMkLst>
        </pc:picChg>
        <pc:picChg chg="add mod">
          <ac:chgData name="Hasselbach Alicia" userId="3a4b3950-40ca-4e69-831f-98a740461661" providerId="ADAL" clId="{A5F20E52-B2AF-4C41-A421-AC689E88A123}" dt="2021-02-27T18:35:41.398" v="589" actId="1076"/>
          <ac:picMkLst>
            <pc:docMk/>
            <pc:sldMk cId="1883288373" sldId="292"/>
            <ac:picMk id="9" creationId="{6B95E108-B4C9-4621-95FA-5822A706F73E}"/>
          </ac:picMkLst>
        </pc:picChg>
        <pc:picChg chg="mod">
          <ac:chgData name="Hasselbach Alicia" userId="3a4b3950-40ca-4e69-831f-98a740461661" providerId="ADAL" clId="{A5F20E52-B2AF-4C41-A421-AC689E88A123}" dt="2021-02-27T18:25:16.854" v="529" actId="2085"/>
          <ac:picMkLst>
            <pc:docMk/>
            <pc:sldMk cId="1883288373" sldId="292"/>
            <ac:picMk id="11" creationId="{C3993379-7B94-416D-848F-0A0A7D29AC9D}"/>
          </ac:picMkLst>
        </pc:picChg>
      </pc:sldChg>
      <pc:sldChg chg="addSp delSp modSp add del mod setBg">
        <pc:chgData name="Hasselbach Alicia" userId="3a4b3950-40ca-4e69-831f-98a740461661" providerId="ADAL" clId="{A5F20E52-B2AF-4C41-A421-AC689E88A123}" dt="2021-02-27T18:08:32.545" v="329" actId="2696"/>
        <pc:sldMkLst>
          <pc:docMk/>
          <pc:sldMk cId="2212455596" sldId="292"/>
        </pc:sldMkLst>
        <pc:spChg chg="add del mod">
          <ac:chgData name="Hasselbach Alicia" userId="3a4b3950-40ca-4e69-831f-98a740461661" providerId="ADAL" clId="{A5F20E52-B2AF-4C41-A421-AC689E88A123}" dt="2021-02-27T17:53:43.636" v="247" actId="478"/>
          <ac:spMkLst>
            <pc:docMk/>
            <pc:sldMk cId="2212455596" sldId="292"/>
            <ac:spMk id="4" creationId="{ACECED50-BB82-4BAD-B753-36D858CE402B}"/>
          </ac:spMkLst>
        </pc:spChg>
        <pc:picChg chg="add mod">
          <ac:chgData name="Hasselbach Alicia" userId="3a4b3950-40ca-4e69-831f-98a740461661" providerId="ADAL" clId="{A5F20E52-B2AF-4C41-A421-AC689E88A123}" dt="2021-02-27T17:55:33.509" v="253" actId="1076"/>
          <ac:picMkLst>
            <pc:docMk/>
            <pc:sldMk cId="2212455596" sldId="292"/>
            <ac:picMk id="2" creationId="{EE935789-BCE9-4CE4-AED1-61EBD575BA41}"/>
          </ac:picMkLst>
        </pc:picChg>
        <pc:picChg chg="mod">
          <ac:chgData name="Hasselbach Alicia" userId="3a4b3950-40ca-4e69-831f-98a740461661" providerId="ADAL" clId="{A5F20E52-B2AF-4C41-A421-AC689E88A123}" dt="2021-02-27T17:53:13.439" v="245" actId="1076"/>
          <ac:picMkLst>
            <pc:docMk/>
            <pc:sldMk cId="2212455596" sldId="292"/>
            <ac:picMk id="11" creationId="{76BD39A0-567E-4EB2-8B06-B8AAD47020B5}"/>
          </ac:picMkLst>
        </pc:picChg>
      </pc:sldChg>
      <pc:sldChg chg="delSp add del mod">
        <pc:chgData name="Hasselbach Alicia" userId="3a4b3950-40ca-4e69-831f-98a740461661" providerId="ADAL" clId="{A5F20E52-B2AF-4C41-A421-AC689E88A123}" dt="2021-02-27T18:08:37.281" v="330" actId="2696"/>
        <pc:sldMkLst>
          <pc:docMk/>
          <pc:sldMk cId="2065510938" sldId="293"/>
        </pc:sldMkLst>
        <pc:picChg chg="del">
          <ac:chgData name="Hasselbach Alicia" userId="3a4b3950-40ca-4e69-831f-98a740461661" providerId="ADAL" clId="{A5F20E52-B2AF-4C41-A421-AC689E88A123}" dt="2021-02-27T18:05:57.168" v="328" actId="478"/>
          <ac:picMkLst>
            <pc:docMk/>
            <pc:sldMk cId="2065510938" sldId="293"/>
            <ac:picMk id="11" creationId="{76BD39A0-567E-4EB2-8B06-B8AAD47020B5}"/>
          </ac:picMkLst>
        </pc:picChg>
      </pc:sldChg>
      <pc:sldChg chg="addSp delSp modSp add del mod modAnim">
        <pc:chgData name="Hasselbach Alicia" userId="3a4b3950-40ca-4e69-831f-98a740461661" providerId="ADAL" clId="{A5F20E52-B2AF-4C41-A421-AC689E88A123}" dt="2021-02-27T18:36:56.135" v="620" actId="47"/>
        <pc:sldMkLst>
          <pc:docMk/>
          <pc:sldMk cId="2294890807" sldId="293"/>
        </pc:sldMkLst>
        <pc:spChg chg="add mod topLvl">
          <ac:chgData name="Hasselbach Alicia" userId="3a4b3950-40ca-4e69-831f-98a740461661" providerId="ADAL" clId="{A5F20E52-B2AF-4C41-A421-AC689E88A123}" dt="2021-02-27T18:33:27.395" v="569" actId="165"/>
          <ac:spMkLst>
            <pc:docMk/>
            <pc:sldMk cId="2294890807" sldId="293"/>
            <ac:spMk id="8" creationId="{91969C16-261D-4B91-B7A2-D469644135FE}"/>
          </ac:spMkLst>
        </pc:spChg>
        <pc:spChg chg="mod">
          <ac:chgData name="Hasselbach Alicia" userId="3a4b3950-40ca-4e69-831f-98a740461661" providerId="ADAL" clId="{A5F20E52-B2AF-4C41-A421-AC689E88A123}" dt="2021-02-27T18:28:21.222" v="544" actId="1076"/>
          <ac:spMkLst>
            <pc:docMk/>
            <pc:sldMk cId="2294890807" sldId="293"/>
            <ac:spMk id="330" creationId="{00000000-0000-0000-0000-000000000000}"/>
          </ac:spMkLst>
        </pc:spChg>
        <pc:grpChg chg="add del mod">
          <ac:chgData name="Hasselbach Alicia" userId="3a4b3950-40ca-4e69-831f-98a740461661" providerId="ADAL" clId="{A5F20E52-B2AF-4C41-A421-AC689E88A123}" dt="2021-02-27T18:33:27.395" v="569" actId="165"/>
          <ac:grpSpMkLst>
            <pc:docMk/>
            <pc:sldMk cId="2294890807" sldId="293"/>
            <ac:grpSpMk id="2" creationId="{2F9B919E-2AF2-45EC-8BB5-7ED334455676}"/>
          </ac:grpSpMkLst>
        </pc:grpChg>
        <pc:picChg chg="mod topLvl modCrop">
          <ac:chgData name="Hasselbach Alicia" userId="3a4b3950-40ca-4e69-831f-98a740461661" providerId="ADAL" clId="{A5F20E52-B2AF-4C41-A421-AC689E88A123}" dt="2021-02-27T18:33:27.395" v="569" actId="165"/>
          <ac:picMkLst>
            <pc:docMk/>
            <pc:sldMk cId="2294890807" sldId="293"/>
            <ac:picMk id="7" creationId="{D2A91183-2D5E-4AE3-A117-88531A0A9816}"/>
          </ac:picMkLst>
        </pc:picChg>
      </pc:sldChg>
      <pc:sldChg chg="modSp add mo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4108200682" sldId="293"/>
        </pc:sldMkLst>
        <pc:picChg chg="mod modCrop">
          <ac:chgData name="Hasselbach Alicia" userId="3a4b3950-40ca-4e69-831f-98a740461661" providerId="ADAL" clId="{A5F20E52-B2AF-4C41-A421-AC689E88A123}" dt="2021-02-27T18:49:37.201" v="695" actId="732"/>
          <ac:picMkLst>
            <pc:docMk/>
            <pc:sldMk cId="4108200682" sldId="293"/>
            <ac:picMk id="2" creationId="{C2F1F6B9-C772-4449-885D-962C1766CCF0}"/>
          </ac:picMkLst>
        </pc:picChg>
        <pc:picChg chg="mod">
          <ac:chgData name="Hasselbach Alicia" userId="3a4b3950-40ca-4e69-831f-98a740461661" providerId="ADAL" clId="{A5F20E52-B2AF-4C41-A421-AC689E88A123}" dt="2021-02-27T18:49:45.947" v="696" actId="1076"/>
          <ac:picMkLst>
            <pc:docMk/>
            <pc:sldMk cId="4108200682" sldId="293"/>
            <ac:picMk id="4" creationId="{FC29A3F4-3D63-46F2-AF6C-14D615D23B53}"/>
          </ac:picMkLst>
        </pc:picChg>
      </pc:sldChg>
      <pc:sldChg chg="modSp add mo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2593436195" sldId="294"/>
        </pc:sldMkLst>
        <pc:picChg chg="mod modCrop">
          <ac:chgData name="Hasselbach Alicia" userId="3a4b3950-40ca-4e69-831f-98a740461661" providerId="ADAL" clId="{A5F20E52-B2AF-4C41-A421-AC689E88A123}" dt="2021-02-27T18:56:15.092" v="745" actId="732"/>
          <ac:picMkLst>
            <pc:docMk/>
            <pc:sldMk cId="2593436195" sldId="294"/>
            <ac:picMk id="2" creationId="{C2F1F6B9-C772-4449-885D-962C1766CCF0}"/>
          </ac:picMkLst>
        </pc:picChg>
      </pc:sldChg>
      <pc:sldChg chg="modSp add mod ord modAnim">
        <pc:chgData name="Hasselbach Alicia" userId="3a4b3950-40ca-4e69-831f-98a740461661" providerId="ADAL" clId="{A5F20E52-B2AF-4C41-A421-AC689E88A123}" dt="2021-02-27T19:11:24.934" v="1001"/>
        <pc:sldMkLst>
          <pc:docMk/>
          <pc:sldMk cId="3823317371" sldId="295"/>
        </pc:sldMkLst>
        <pc:spChg chg="mod">
          <ac:chgData name="Hasselbach Alicia" userId="3a4b3950-40ca-4e69-831f-98a740461661" providerId="ADAL" clId="{A5F20E52-B2AF-4C41-A421-AC689E88A123}" dt="2021-02-27T19:06:27.165" v="823" actId="208"/>
          <ac:spMkLst>
            <pc:docMk/>
            <pc:sldMk cId="3823317371" sldId="295"/>
            <ac:spMk id="528" creationId="{00000000-0000-0000-0000-000000000000}"/>
          </ac:spMkLst>
        </pc:spChg>
        <pc:picChg chg="mod">
          <ac:chgData name="Hasselbach Alicia" userId="3a4b3950-40ca-4e69-831f-98a740461661" providerId="ADAL" clId="{A5F20E52-B2AF-4C41-A421-AC689E88A123}" dt="2021-02-27T19:09:20.340" v="827" actId="1076"/>
          <ac:picMkLst>
            <pc:docMk/>
            <pc:sldMk cId="3823317371" sldId="295"/>
            <ac:picMk id="2" creationId="{C2F1F6B9-C772-4449-885D-962C1766CCF0}"/>
          </ac:picMkLst>
        </pc:picChg>
      </pc:sldChg>
      <pc:sldChg chg="ad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60234484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036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234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70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525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089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599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77d22cd3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77d22cd3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73d03f84f7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73d03f84f7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033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770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847297" y="9889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82125" y="3728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43776" y="27644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">
  <p:cSld name="BLANK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67" name="Google Shape;167;p12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2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 - No city">
  <p:cSld name="BLANK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 - No city">
  <p:cSld name="BLANK_1_2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 - No city">
  <p:cSld name="BLANK_1_1_2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240" name="Google Shape;240;p16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1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 - No city">
  <p:cSld name="BLANK_1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7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34" name="Google Shape;34;p4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ctr" rtl="0">
              <a:spcBef>
                <a:spcPts val="600"/>
              </a:spcBef>
              <a:spcAft>
                <a:spcPts val="0"/>
              </a:spcAft>
              <a:buSzPts val="2600"/>
              <a:buChar char="▫"/>
              <a:defRPr sz="2600" i="1"/>
            </a:lvl1pPr>
            <a:lvl2pPr marL="914400" lvl="1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2pPr>
            <a:lvl3pPr marL="1371600" lvl="2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3pPr>
            <a:lvl4pPr marL="1828800" lvl="3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4pPr>
            <a:lvl5pPr marL="2286000" lvl="4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5pPr>
            <a:lvl6pPr marL="2743200" lvl="5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6pPr>
            <a:lvl7pPr marL="3200400" lvl="6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7pPr>
            <a:lvl8pPr marL="3657600" lvl="7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8pPr>
            <a:lvl9pPr marL="4114800" lvl="8" indent="-39370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9pPr>
          </a:lstStyle>
          <a:p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6000" b="1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 flipH="1">
            <a:off x="7999697" y="9127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7034525" y="2966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7224776" y="25358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81692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2"/>
          </p:nvPr>
        </p:nvSpPr>
        <p:spPr>
          <a:xfrm>
            <a:off x="333991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3"/>
          </p:nvPr>
        </p:nvSpPr>
        <p:spPr>
          <a:xfrm>
            <a:off x="586290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9"/>
          <p:cNvGrpSpPr/>
          <p:nvPr/>
        </p:nvGrpSpPr>
        <p:grpSpPr>
          <a:xfrm>
            <a:off x="-1" y="4553740"/>
            <a:ext cx="9150299" cy="589766"/>
            <a:chOff x="0" y="4278697"/>
            <a:chExt cx="13245946" cy="853743"/>
          </a:xfrm>
        </p:grpSpPr>
        <p:sp>
          <p:nvSpPr>
            <p:cNvPr id="138" name="Google Shape;138;p9"/>
            <p:cNvSpPr/>
            <p:nvPr/>
          </p:nvSpPr>
          <p:spPr>
            <a:xfrm>
              <a:off x="0" y="4278697"/>
              <a:ext cx="6622971" cy="853743"/>
            </a:xfrm>
            <a:custGeom>
              <a:avLst/>
              <a:gdLst/>
              <a:ahLst/>
              <a:cxnLst/>
              <a:rect l="l" t="t" r="r" b="b"/>
              <a:pathLst>
                <a:path w="285750" h="36835" extrusionOk="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6622975" y="4278697"/>
              <a:ext cx="6622971" cy="853743"/>
            </a:xfrm>
            <a:custGeom>
              <a:avLst/>
              <a:gdLst/>
              <a:ahLst/>
              <a:cxnLst/>
              <a:rect l="l" t="t" r="r" b="b"/>
              <a:pathLst>
                <a:path w="285750" h="36835" extrusionOk="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9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body" idx="1"/>
          </p:nvPr>
        </p:nvSpPr>
        <p:spPr>
          <a:xfrm>
            <a:off x="766025" y="4101500"/>
            <a:ext cx="76119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45" name="Google Shape;145;p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0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0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google.com/sheets/about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fira-san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032C097-7DCF-4C14-9B67-A6746D103F1A}"/>
              </a:ext>
            </a:extLst>
          </p:cNvPr>
          <p:cNvGrpSpPr/>
          <p:nvPr/>
        </p:nvGrpSpPr>
        <p:grpSpPr>
          <a:xfrm>
            <a:off x="1645557" y="1260929"/>
            <a:ext cx="5638801" cy="2296885"/>
            <a:chOff x="4376057" y="511629"/>
            <a:chExt cx="5638801" cy="2296885"/>
          </a:xfrm>
        </p:grpSpPr>
        <p:sp>
          <p:nvSpPr>
            <p:cNvPr id="14" name="Rechteck: diagonal liegende Ecken abgerundet 13">
              <a:extLst>
                <a:ext uri="{FF2B5EF4-FFF2-40B4-BE49-F238E27FC236}">
                  <a16:creationId xmlns:a16="http://schemas.microsoft.com/office/drawing/2014/main" id="{5593E951-3CEB-4572-82F1-979F55ED0A3D}"/>
                </a:ext>
              </a:extLst>
            </p:cNvPr>
            <p:cNvSpPr/>
            <p:nvPr/>
          </p:nvSpPr>
          <p:spPr>
            <a:xfrm>
              <a:off x="4376057" y="511629"/>
              <a:ext cx="5606143" cy="2296885"/>
            </a:xfrm>
            <a:prstGeom prst="round2DiagRect">
              <a:avLst/>
            </a:prstGeom>
            <a:solidFill>
              <a:schemeClr val="bg1"/>
            </a:solidFill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2C529AA-2D65-408B-BD9F-83F146703153}"/>
                </a:ext>
              </a:extLst>
            </p:cNvPr>
            <p:cNvGrpSpPr/>
            <p:nvPr/>
          </p:nvGrpSpPr>
          <p:grpSpPr>
            <a:xfrm>
              <a:off x="4587101" y="615072"/>
              <a:ext cx="5427757" cy="1817963"/>
              <a:chOff x="3306668" y="884450"/>
              <a:chExt cx="5427757" cy="1817963"/>
            </a:xfrm>
          </p:grpSpPr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0D67FD5-3257-4559-8BE0-7F9A54C0FF99}"/>
                  </a:ext>
                </a:extLst>
              </p:cNvPr>
              <p:cNvSpPr txBox="1"/>
              <p:nvPr/>
            </p:nvSpPr>
            <p:spPr>
              <a:xfrm>
                <a:off x="4140784" y="1046377"/>
                <a:ext cx="459364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800" dirty="0" err="1">
                    <a:latin typeface="Agency FB" panose="020B0503020202020204" pitchFamily="34" charset="0"/>
                  </a:rPr>
                  <a:t>SmartPilo</a:t>
                </a:r>
                <a:endParaRPr lang="de-DE" sz="8800" dirty="0">
                  <a:latin typeface="Agency FB" panose="020B0503020202020204" pitchFamily="34" charset="0"/>
                </a:endParaRPr>
              </a:p>
            </p:txBody>
          </p:sp>
          <p:pic>
            <p:nvPicPr>
              <p:cNvPr id="18" name="Grafik 17" descr="Regenschirm">
                <a:extLst>
                  <a:ext uri="{FF2B5EF4-FFF2-40B4-BE49-F238E27FC236}">
                    <a16:creationId xmlns:a16="http://schemas.microsoft.com/office/drawing/2014/main" id="{677F6CFA-24CE-4445-95F4-FDC71DD60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7169606" y="884450"/>
                <a:ext cx="1333495" cy="1457949"/>
              </a:xfrm>
              <a:prstGeom prst="rect">
                <a:avLst/>
              </a:prstGeom>
            </p:spPr>
          </p:pic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3E9A21C8-F930-4B12-A7B9-607E26E9C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994" y="2589496"/>
                <a:ext cx="4985664" cy="6324"/>
              </a:xfrm>
              <a:prstGeom prst="line">
                <a:avLst/>
              </a:prstGeom>
              <a:ln w="76200">
                <a:solidFill>
                  <a:srgbClr val="FF9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Grafik 19" descr="LKW">
                <a:extLst>
                  <a:ext uri="{FF2B5EF4-FFF2-40B4-BE49-F238E27FC236}">
                    <a16:creationId xmlns:a16="http://schemas.microsoft.com/office/drawing/2014/main" id="{FED7247B-13AB-4191-81BB-7ED9461FB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06668" y="178801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F34B558-05B7-48AD-9B2E-4F02805987DA}"/>
                  </a:ext>
                </a:extLst>
              </p:cNvPr>
              <p:cNvSpPr txBox="1"/>
              <p:nvPr/>
            </p:nvSpPr>
            <p:spPr>
              <a:xfrm>
                <a:off x="5186917" y="2180054"/>
                <a:ext cx="3144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>
                    <a:latin typeface="Agency FB" panose="020B0503020202020204" pitchFamily="34" charset="0"/>
                  </a:rPr>
                  <a:t>Predictive</a:t>
                </a:r>
                <a:r>
                  <a:rPr lang="de-DE" dirty="0">
                    <a:latin typeface="Agency FB" panose="020B0503020202020204" pitchFamily="34" charset="0"/>
                  </a:rPr>
                  <a:t> Traffic </a:t>
                </a:r>
                <a:r>
                  <a:rPr lang="de-DE" dirty="0" err="1">
                    <a:latin typeface="Agency FB" panose="020B0503020202020204" pitchFamily="34" charset="0"/>
                  </a:rPr>
                  <a:t>to</a:t>
                </a:r>
                <a:r>
                  <a:rPr lang="de-DE" dirty="0">
                    <a:latin typeface="Agency FB" panose="020B0503020202020204" pitchFamily="34" charset="0"/>
                  </a:rPr>
                  <a:t> find your ideal way</a:t>
                </a:r>
              </a:p>
            </p:txBody>
          </p:sp>
        </p:grp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8BA416D-0FFB-488A-801F-A68968BF9BCC}"/>
                </a:ext>
              </a:extLst>
            </p:cNvPr>
            <p:cNvCxnSpPr/>
            <p:nvPr/>
          </p:nvCxnSpPr>
          <p:spPr>
            <a:xfrm>
              <a:off x="9002489" y="1373939"/>
              <a:ext cx="21771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 txBox="1">
            <a:spLocks noGrp="1"/>
          </p:cNvSpPr>
          <p:nvPr>
            <p:ph type="ctrTitle" idx="4294967295"/>
          </p:nvPr>
        </p:nvSpPr>
        <p:spPr>
          <a:xfrm>
            <a:off x="1534850" y="2726350"/>
            <a:ext cx="6074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338" name="Google Shape;338;p24"/>
          <p:cNvSpPr txBox="1">
            <a:spLocks noGrp="1"/>
          </p:cNvSpPr>
          <p:nvPr>
            <p:ph type="subTitle" idx="4294967295"/>
          </p:nvPr>
        </p:nvSpPr>
        <p:spPr>
          <a:xfrm>
            <a:off x="1534850" y="3792555"/>
            <a:ext cx="607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339" name="Google Shape;339;p24"/>
          <p:cNvSpPr/>
          <p:nvPr/>
        </p:nvSpPr>
        <p:spPr>
          <a:xfrm>
            <a:off x="4890385" y="2502562"/>
            <a:ext cx="268730" cy="25659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24"/>
          <p:cNvGrpSpPr/>
          <p:nvPr/>
        </p:nvGrpSpPr>
        <p:grpSpPr>
          <a:xfrm>
            <a:off x="4556818" y="1061717"/>
            <a:ext cx="1151330" cy="1151646"/>
            <a:chOff x="6654650" y="3665275"/>
            <a:chExt cx="409100" cy="409125"/>
          </a:xfrm>
        </p:grpSpPr>
        <p:sp>
          <p:nvSpPr>
            <p:cNvPr id="341" name="Google Shape;341;p24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24"/>
          <p:cNvGrpSpPr/>
          <p:nvPr/>
        </p:nvGrpSpPr>
        <p:grpSpPr>
          <a:xfrm rot="1056994">
            <a:off x="3446962" y="1967086"/>
            <a:ext cx="760645" cy="760759"/>
            <a:chOff x="570875" y="4322250"/>
            <a:chExt cx="443300" cy="443325"/>
          </a:xfrm>
        </p:grpSpPr>
        <p:sp>
          <p:nvSpPr>
            <p:cNvPr id="344" name="Google Shape;344;p2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4"/>
          <p:cNvSpPr/>
          <p:nvPr/>
        </p:nvSpPr>
        <p:spPr>
          <a:xfrm rot="2466893">
            <a:off x="3532597" y="1284781"/>
            <a:ext cx="373377" cy="3565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4"/>
          <p:cNvSpPr/>
          <p:nvPr/>
        </p:nvSpPr>
        <p:spPr>
          <a:xfrm rot="-1609499">
            <a:off x="4078673" y="1509092"/>
            <a:ext cx="268723" cy="25658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4"/>
          <p:cNvSpPr/>
          <p:nvPr/>
        </p:nvSpPr>
        <p:spPr>
          <a:xfrm rot="2926106">
            <a:off x="5707906" y="1712356"/>
            <a:ext cx="201218" cy="192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4"/>
          <p:cNvSpPr/>
          <p:nvPr/>
        </p:nvSpPr>
        <p:spPr>
          <a:xfrm rot="-1609636">
            <a:off x="4753339" y="782531"/>
            <a:ext cx="181288" cy="173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34484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/>
          <p:nvPr/>
        </p:nvSpPr>
        <p:spPr>
          <a:xfrm>
            <a:off x="968188" y="74280"/>
            <a:ext cx="7046259" cy="492034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rgbClr val="002E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9"/>
          <p:cNvSpPr/>
          <p:nvPr/>
        </p:nvSpPr>
        <p:spPr>
          <a:xfrm>
            <a:off x="2861338" y="-167870"/>
            <a:ext cx="4422900" cy="28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 dirty="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30" name="Google Shape;530;p3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2F1F6B9-C772-4449-885D-962C1766C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04" t="50000" r="30826" b="12059"/>
          <a:stretch/>
        </p:blipFill>
        <p:spPr>
          <a:xfrm>
            <a:off x="3316901" y="2172414"/>
            <a:ext cx="2410799" cy="1421686"/>
          </a:xfrm>
          <a:prstGeom prst="flowChartAlternateProcess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7B4BBE-1A0F-45D3-9623-2DAD94028DEA}"/>
              </a:ext>
            </a:extLst>
          </p:cNvPr>
          <p:cNvSpPr/>
          <p:nvPr/>
        </p:nvSpPr>
        <p:spPr bwMode="auto">
          <a:xfrm>
            <a:off x="3316901" y="2172414"/>
            <a:ext cx="2410799" cy="1421686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6A5E748-957A-47B9-89D1-9217D76E9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33" t="2529" b="43946"/>
          <a:stretch/>
        </p:blipFill>
        <p:spPr>
          <a:xfrm>
            <a:off x="6380110" y="393601"/>
            <a:ext cx="1346898" cy="2005664"/>
          </a:xfrm>
          <a:prstGeom prst="flowChartAlternateProcess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8FA0E07-F848-44E4-B65C-D5EE3AF99D06}"/>
              </a:ext>
            </a:extLst>
          </p:cNvPr>
          <p:cNvSpPr/>
          <p:nvPr/>
        </p:nvSpPr>
        <p:spPr bwMode="auto">
          <a:xfrm>
            <a:off x="6380110" y="393601"/>
            <a:ext cx="1365849" cy="2005664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4" name="Grafik 3" descr="Cursor">
            <a:extLst>
              <a:ext uri="{FF2B5EF4-FFF2-40B4-BE49-F238E27FC236}">
                <a16:creationId xmlns:a16="http://schemas.microsoft.com/office/drawing/2014/main" id="{FC29A3F4-3D63-46F2-AF6C-14D615D23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661687">
            <a:off x="1162998" y="313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61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34568E-6 C -0.00782 -0.03303 0.04079 -0.10031 0.10816 -0.15093 C 0.17795 -0.20401 0.2401 -0.22037 0.24791 -0.18642 C 0.2559 -0.15371 0.31753 -0.16852 0.38715 -0.22037 C 0.45451 -0.27222 0.50399 -0.34074 0.49583 -0.37408 " pathEditMode="relative" rAng="2022000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9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/>
          <p:nvPr/>
        </p:nvSpPr>
        <p:spPr>
          <a:xfrm>
            <a:off x="968188" y="74280"/>
            <a:ext cx="7046259" cy="492034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rgbClr val="002E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9"/>
          <p:cNvSpPr/>
          <p:nvPr/>
        </p:nvSpPr>
        <p:spPr>
          <a:xfrm>
            <a:off x="3915438" y="892427"/>
            <a:ext cx="4422900" cy="28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 dirty="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30" name="Google Shape;530;p3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2F1F6B9-C772-4449-885D-962C1766C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33" t="2529" b="43946"/>
          <a:stretch/>
        </p:blipFill>
        <p:spPr>
          <a:xfrm>
            <a:off x="6380110" y="393601"/>
            <a:ext cx="1346898" cy="2005664"/>
          </a:xfrm>
          <a:prstGeom prst="flowChartAlternateProcess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D22629B-0D5B-471F-9B1C-FB4C96E98B1B}"/>
              </a:ext>
            </a:extLst>
          </p:cNvPr>
          <p:cNvSpPr/>
          <p:nvPr/>
        </p:nvSpPr>
        <p:spPr bwMode="auto">
          <a:xfrm>
            <a:off x="6380110" y="393601"/>
            <a:ext cx="1365849" cy="2005664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4" name="Grafik 3" descr="Cursor">
            <a:extLst>
              <a:ext uri="{FF2B5EF4-FFF2-40B4-BE49-F238E27FC236}">
                <a16:creationId xmlns:a16="http://schemas.microsoft.com/office/drawing/2014/main" id="{FC29A3F4-3D63-46F2-AF6C-14D615D23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661687">
            <a:off x="4690575" y="584574"/>
            <a:ext cx="914400" cy="914400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7B4BBE-1A0F-45D3-9623-2DAD94028DEA}"/>
              </a:ext>
            </a:extLst>
          </p:cNvPr>
          <p:cNvSpPr/>
          <p:nvPr/>
        </p:nvSpPr>
        <p:spPr bwMode="auto">
          <a:xfrm>
            <a:off x="3316901" y="2172414"/>
            <a:ext cx="2410799" cy="1421686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8200682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/>
          <p:nvPr/>
        </p:nvSpPr>
        <p:spPr>
          <a:xfrm>
            <a:off x="968188" y="74280"/>
            <a:ext cx="7046259" cy="492034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9"/>
          <p:cNvSpPr/>
          <p:nvPr/>
        </p:nvSpPr>
        <p:spPr>
          <a:xfrm>
            <a:off x="2861338" y="-167870"/>
            <a:ext cx="4422900" cy="28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 dirty="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30" name="Google Shape;530;p3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2F1F6B9-C772-4449-885D-962C1766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03" y="298864"/>
            <a:ext cx="6485905" cy="37470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6A5E748-957A-47B9-89D1-9217D76E9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33" t="2529" b="43946"/>
          <a:stretch/>
        </p:blipFill>
        <p:spPr>
          <a:xfrm>
            <a:off x="6380110" y="393601"/>
            <a:ext cx="1346898" cy="2005664"/>
          </a:xfrm>
          <a:prstGeom prst="flowChartAlternateProcess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8FA0E07-F848-44E4-B65C-D5EE3AF99D06}"/>
              </a:ext>
            </a:extLst>
          </p:cNvPr>
          <p:cNvSpPr/>
          <p:nvPr/>
        </p:nvSpPr>
        <p:spPr bwMode="auto">
          <a:xfrm>
            <a:off x="6380110" y="393601"/>
            <a:ext cx="1365849" cy="2005664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F184D59-BA8F-497B-8D01-F3882A274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04" t="50000" r="30826" b="12059"/>
          <a:stretch/>
        </p:blipFill>
        <p:spPr>
          <a:xfrm>
            <a:off x="3316901" y="2172414"/>
            <a:ext cx="2410799" cy="1421686"/>
          </a:xfrm>
          <a:prstGeom prst="flowChartAlternateProcess">
            <a:avLst/>
          </a:prstGeom>
        </p:spPr>
      </p:pic>
      <p:pic>
        <p:nvPicPr>
          <p:cNvPr id="4" name="Grafik 3" descr="Cursor">
            <a:extLst>
              <a:ext uri="{FF2B5EF4-FFF2-40B4-BE49-F238E27FC236}">
                <a16:creationId xmlns:a16="http://schemas.microsoft.com/office/drawing/2014/main" id="{FC29A3F4-3D63-46F2-AF6C-14D615D23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661687">
            <a:off x="1162998" y="3136901"/>
            <a:ext cx="914400" cy="914400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F13CCEC-6B29-4C20-95A4-57C238FB289F}"/>
              </a:ext>
            </a:extLst>
          </p:cNvPr>
          <p:cNvSpPr/>
          <p:nvPr/>
        </p:nvSpPr>
        <p:spPr bwMode="auto">
          <a:xfrm>
            <a:off x="3316901" y="2172414"/>
            <a:ext cx="2410799" cy="1421686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34568E-6 C -0.00782 -0.03303 0.04079 -0.10031 0.10816 -0.15093 C 0.17795 -0.20401 0.2401 -0.22037 0.24791 -0.18642 C 0.2559 -0.15371 0.31753 -0.16852 0.38715 -0.22037 C 0.45451 -0.27222 0.50399 -0.34074 0.49583 -0.37408 " pathEditMode="relative" rAng="2022000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9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331" name="Google Shape;331;p23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Here you have a list of items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And some text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8693500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White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58" name="Google Shape;358;p25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359" name="Google Shape;359;p25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Black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360" name="Google Shape;360;p2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" name="Google Shape;443;p33">
            <a:extLst>
              <a:ext uri="{FF2B5EF4-FFF2-40B4-BE49-F238E27FC236}">
                <a16:creationId xmlns:a16="http://schemas.microsoft.com/office/drawing/2014/main" id="{056C3171-97D6-4DE6-9511-87107C7B5BDB}"/>
              </a:ext>
            </a:extLst>
          </p:cNvPr>
          <p:cNvSpPr txBox="1">
            <a:spLocks/>
          </p:cNvSpPr>
          <p:nvPr/>
        </p:nvSpPr>
        <p:spPr>
          <a:xfrm>
            <a:off x="907000" y="800400"/>
            <a:ext cx="7329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de-DE" sz="3600"/>
              <a:t>15 Tausend</a:t>
            </a:r>
            <a:endParaRPr lang="de-DE" sz="3600" dirty="0"/>
          </a:p>
        </p:txBody>
      </p:sp>
      <p:sp>
        <p:nvSpPr>
          <p:cNvPr id="8" name="Google Shape;444;p33">
            <a:extLst>
              <a:ext uri="{FF2B5EF4-FFF2-40B4-BE49-F238E27FC236}">
                <a16:creationId xmlns:a16="http://schemas.microsoft.com/office/drawing/2014/main" id="{3A6ED512-F87C-4EBE-B479-AE24A067CAE9}"/>
              </a:ext>
            </a:extLst>
          </p:cNvPr>
          <p:cNvSpPr txBox="1">
            <a:spLocks/>
          </p:cNvSpPr>
          <p:nvPr/>
        </p:nvSpPr>
        <p:spPr>
          <a:xfrm>
            <a:off x="907000" y="1335108"/>
            <a:ext cx="7329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 algn="ctr">
              <a:buFont typeface="Fira Sans Light"/>
              <a:buNone/>
            </a:pPr>
            <a:r>
              <a:rPr lang="de-DE" sz="2400"/>
              <a:t>Speditionen in Deutschland</a:t>
            </a:r>
            <a:endParaRPr lang="de-DE" sz="2400" dirty="0"/>
          </a:p>
        </p:txBody>
      </p:sp>
      <p:sp>
        <p:nvSpPr>
          <p:cNvPr id="9" name="Google Shape;445;p33">
            <a:extLst>
              <a:ext uri="{FF2B5EF4-FFF2-40B4-BE49-F238E27FC236}">
                <a16:creationId xmlns:a16="http://schemas.microsoft.com/office/drawing/2014/main" id="{7FE681C9-41D6-4160-A2B2-4E3D227C30F1}"/>
              </a:ext>
            </a:extLst>
          </p:cNvPr>
          <p:cNvSpPr txBox="1">
            <a:spLocks/>
          </p:cNvSpPr>
          <p:nvPr/>
        </p:nvSpPr>
        <p:spPr>
          <a:xfrm>
            <a:off x="907000" y="3429293"/>
            <a:ext cx="7329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de-DE" sz="3600"/>
              <a:t>42 h/y</a:t>
            </a:r>
            <a:endParaRPr lang="de-DE" sz="3600" dirty="0"/>
          </a:p>
        </p:txBody>
      </p:sp>
      <p:sp>
        <p:nvSpPr>
          <p:cNvPr id="10" name="Google Shape;446;p33">
            <a:extLst>
              <a:ext uri="{FF2B5EF4-FFF2-40B4-BE49-F238E27FC236}">
                <a16:creationId xmlns:a16="http://schemas.microsoft.com/office/drawing/2014/main" id="{6704AA23-EC21-4AE7-B2B7-6C4F64A3B9DA}"/>
              </a:ext>
            </a:extLst>
          </p:cNvPr>
          <p:cNvSpPr txBox="1">
            <a:spLocks/>
          </p:cNvSpPr>
          <p:nvPr/>
        </p:nvSpPr>
        <p:spPr>
          <a:xfrm>
            <a:off x="907000" y="3964001"/>
            <a:ext cx="7329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 algn="ctr">
              <a:buFont typeface="Fira Sans Light"/>
              <a:buNone/>
            </a:pPr>
            <a:r>
              <a:rPr lang="de-DE" sz="2400"/>
              <a:t>Verbringen Stuttgarter im Stau</a:t>
            </a:r>
            <a:endParaRPr lang="de-DE" sz="2400" dirty="0"/>
          </a:p>
        </p:txBody>
      </p:sp>
      <p:sp>
        <p:nvSpPr>
          <p:cNvPr id="11" name="Google Shape;447;p33">
            <a:extLst>
              <a:ext uri="{FF2B5EF4-FFF2-40B4-BE49-F238E27FC236}">
                <a16:creationId xmlns:a16="http://schemas.microsoft.com/office/drawing/2014/main" id="{A97975BA-E0F1-44DA-B14E-C65E3329A224}"/>
              </a:ext>
            </a:extLst>
          </p:cNvPr>
          <p:cNvSpPr txBox="1">
            <a:spLocks/>
          </p:cNvSpPr>
          <p:nvPr/>
        </p:nvSpPr>
        <p:spPr>
          <a:xfrm>
            <a:off x="907000" y="2114847"/>
            <a:ext cx="7329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de-DE" sz="3600"/>
              <a:t>195 Millionen</a:t>
            </a:r>
            <a:endParaRPr lang="de-DE" sz="3600" dirty="0"/>
          </a:p>
        </p:txBody>
      </p:sp>
      <p:sp>
        <p:nvSpPr>
          <p:cNvPr id="12" name="Google Shape;448;p33">
            <a:extLst>
              <a:ext uri="{FF2B5EF4-FFF2-40B4-BE49-F238E27FC236}">
                <a16:creationId xmlns:a16="http://schemas.microsoft.com/office/drawing/2014/main" id="{49D2F799-4CCE-4B7B-BAB1-0F35EE0A79FE}"/>
              </a:ext>
            </a:extLst>
          </p:cNvPr>
          <p:cNvSpPr txBox="1">
            <a:spLocks/>
          </p:cNvSpPr>
          <p:nvPr/>
        </p:nvSpPr>
        <p:spPr>
          <a:xfrm>
            <a:off x="907000" y="2649555"/>
            <a:ext cx="7329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 algn="ctr">
              <a:buFont typeface="Fira Sans Light"/>
              <a:buNone/>
            </a:pPr>
            <a:r>
              <a:rPr lang="de-DE" sz="2400"/>
              <a:t>Gechäftsreisen 2019 in Deutschland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511125969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366" name="Google Shape;366;p26"/>
          <p:cNvSpPr txBox="1">
            <a:spLocks noGrp="1"/>
          </p:cNvSpPr>
          <p:nvPr>
            <p:ph type="body" idx="1"/>
          </p:nvPr>
        </p:nvSpPr>
        <p:spPr>
          <a:xfrm>
            <a:off x="81692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Yellow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367" name="Google Shape;367;p26"/>
          <p:cNvSpPr txBox="1">
            <a:spLocks noGrp="1"/>
          </p:cNvSpPr>
          <p:nvPr>
            <p:ph type="body" idx="2"/>
          </p:nvPr>
        </p:nvSpPr>
        <p:spPr>
          <a:xfrm>
            <a:off x="333991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Blue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3"/>
          </p:nvPr>
        </p:nvSpPr>
        <p:spPr>
          <a:xfrm>
            <a:off x="586290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Red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Datenanalyse</a:t>
            </a:r>
            <a:endParaRPr dirty="0"/>
          </a:p>
        </p:txBody>
      </p: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9BE3D0-33DE-46E8-87AE-C9BA1519D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37" y="1059600"/>
            <a:ext cx="7174681" cy="3599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3993379-7B94-416D-848F-0A0A7D29A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9" t="6524" r="32841" b="-936"/>
          <a:stretch/>
        </p:blipFill>
        <p:spPr>
          <a:xfrm>
            <a:off x="2293480" y="1356203"/>
            <a:ext cx="3149832" cy="32838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211DE2BC-F85E-4CB5-9CE6-80E38FB70956}"/>
              </a:ext>
            </a:extLst>
          </p:cNvPr>
          <p:cNvSpPr/>
          <p:nvPr/>
        </p:nvSpPr>
        <p:spPr bwMode="auto">
          <a:xfrm>
            <a:off x="2293480" y="1374980"/>
            <a:ext cx="3149832" cy="3283800"/>
          </a:xfrm>
          <a:custGeom>
            <a:avLst/>
            <a:gdLst>
              <a:gd name="connsiteX0" fmla="*/ 0 w 3149832"/>
              <a:gd name="connsiteY0" fmla="*/ 1641900 h 3283800"/>
              <a:gd name="connsiteX1" fmla="*/ 1574916 w 3149832"/>
              <a:gd name="connsiteY1" fmla="*/ 0 h 3283800"/>
              <a:gd name="connsiteX2" fmla="*/ 3149832 w 3149832"/>
              <a:gd name="connsiteY2" fmla="*/ 1641900 h 3283800"/>
              <a:gd name="connsiteX3" fmla="*/ 1574916 w 3149832"/>
              <a:gd name="connsiteY3" fmla="*/ 3283800 h 3283800"/>
              <a:gd name="connsiteX4" fmla="*/ 0 w 3149832"/>
              <a:gd name="connsiteY4" fmla="*/ 1641900 h 328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832" h="3283800" extrusionOk="0">
                <a:moveTo>
                  <a:pt x="0" y="1641900"/>
                </a:moveTo>
                <a:cubicBezTo>
                  <a:pt x="-20184" y="857249"/>
                  <a:pt x="706946" y="81135"/>
                  <a:pt x="1574916" y="0"/>
                </a:cubicBezTo>
                <a:cubicBezTo>
                  <a:pt x="2553413" y="-57573"/>
                  <a:pt x="3205807" y="707742"/>
                  <a:pt x="3149832" y="1641900"/>
                </a:cubicBezTo>
                <a:cubicBezTo>
                  <a:pt x="3264386" y="2522908"/>
                  <a:pt x="2442697" y="3329788"/>
                  <a:pt x="1574916" y="3283800"/>
                </a:cubicBezTo>
                <a:cubicBezTo>
                  <a:pt x="724335" y="3314250"/>
                  <a:pt x="-71132" y="2475243"/>
                  <a:pt x="0" y="1641900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75" name="Google Shape;375;p27"/>
          <p:cNvSpPr txBox="1">
            <a:spLocks noGrp="1"/>
          </p:cNvSpPr>
          <p:nvPr>
            <p:ph type="body" idx="4294967295"/>
          </p:nvPr>
        </p:nvSpPr>
        <p:spPr>
          <a:xfrm>
            <a:off x="1171363" y="1410450"/>
            <a:ext cx="3347100" cy="31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376" name="Google Shape;37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3138" y="1410499"/>
            <a:ext cx="3109500" cy="310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7" name="Google Shape;377;p2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4" name="Google Shape;507;p37">
            <a:extLst>
              <a:ext uri="{FF2B5EF4-FFF2-40B4-BE49-F238E27FC236}">
                <a16:creationId xmlns:a16="http://schemas.microsoft.com/office/drawing/2014/main" id="{D09CE692-A1F7-44B3-A31C-9991AC844AE8}"/>
              </a:ext>
            </a:extLst>
          </p:cNvPr>
          <p:cNvGrpSpPr/>
          <p:nvPr/>
        </p:nvGrpSpPr>
        <p:grpSpPr>
          <a:xfrm>
            <a:off x="6086133" y="196801"/>
            <a:ext cx="1102145" cy="2571380"/>
            <a:chOff x="2547150" y="238125"/>
            <a:chExt cx="2525675" cy="5238750"/>
          </a:xfrm>
        </p:grpSpPr>
        <p:sp>
          <p:nvSpPr>
            <p:cNvPr id="5" name="Google Shape;508;p37">
              <a:extLst>
                <a:ext uri="{FF2B5EF4-FFF2-40B4-BE49-F238E27FC236}">
                  <a16:creationId xmlns:a16="http://schemas.microsoft.com/office/drawing/2014/main" id="{5DF09B7C-67A4-4015-8D6A-2C5C335DCBC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DDA2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09;p37">
              <a:extLst>
                <a:ext uri="{FF2B5EF4-FFF2-40B4-BE49-F238E27FC236}">
                  <a16:creationId xmlns:a16="http://schemas.microsoft.com/office/drawing/2014/main" id="{3A1E5D87-C231-4216-AA49-FF9B52EE974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DDA2EC">
                <a:alpha val="2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0;p37">
              <a:extLst>
                <a:ext uri="{FF2B5EF4-FFF2-40B4-BE49-F238E27FC236}">
                  <a16:creationId xmlns:a16="http://schemas.microsoft.com/office/drawing/2014/main" id="{BA33F469-5FD9-4840-9F10-208300AB2B07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DA2EC">
                <a:alpha val="2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1;p37">
              <a:extLst>
                <a:ext uri="{FF2B5EF4-FFF2-40B4-BE49-F238E27FC236}">
                  <a16:creationId xmlns:a16="http://schemas.microsoft.com/office/drawing/2014/main" id="{81CC9390-7E7E-48DF-900F-57645D2B3D8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DDA2EC">
                <a:alpha val="2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4C1FDF9C-AA86-4E0F-9C29-9CBEAEE0C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9922" l="0" r="99540">
                        <a14:foregroundMark x1="7822" y1="37969" x2="7822" y2="37969"/>
                        <a14:foregroundMark x1="1840" y1="34688" x2="1840" y2="34688"/>
                        <a14:foregroundMark x1="99540" y1="43047" x2="99540" y2="43047"/>
                        <a14:foregroundMark x1="21626" y1="33047" x2="21626" y2="33047"/>
                        <a14:foregroundMark x1="46472" y1="33281" x2="46472" y2="33281"/>
                        <a14:foregroundMark x1="46166" y1="34063" x2="46166" y2="34063"/>
                        <a14:foregroundMark x1="45859" y1="33203" x2="45859" y2="33203"/>
                        <a14:foregroundMark x1="19785" y1="33047" x2="19785" y2="33047"/>
                        <a14:foregroundMark x1="19785" y1="33047" x2="19785" y2="33047"/>
                        <a14:foregroundMark x1="19479" y1="33594" x2="19479" y2="33594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17791" y1="26719" x2="17791" y2="26719"/>
                        <a14:foregroundMark x1="17791" y1="26719" x2="17791" y2="26719"/>
                        <a14:foregroundMark x1="20706" y1="26016" x2="20706" y2="26016"/>
                        <a14:foregroundMark x1="20706" y1="26016" x2="20706" y2="25703"/>
                        <a14:foregroundMark x1="50613" y1="26172" x2="50613" y2="26172"/>
                        <a14:foregroundMark x1="50613" y1="26172" x2="50613" y2="26172"/>
                        <a14:foregroundMark x1="48006" y1="25391" x2="48006" y2="25391"/>
                        <a14:foregroundMark x1="48006" y1="25078" x2="48006" y2="25078"/>
                        <a14:foregroundMark x1="23313" y1="89063" x2="23313" y2="89063"/>
                        <a14:foregroundMark x1="23313" y1="89063" x2="23313" y2="89063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3672"/>
                        <a14:foregroundMark x1="24540" y1="84141" x2="24540" y2="84141"/>
                        <a14:foregroundMark x1="24540" y1="84141" x2="24540" y2="84141"/>
                        <a14:foregroundMark x1="25000" y1="81719" x2="25000" y2="81719"/>
                        <a14:foregroundMark x1="25000" y1="81719" x2="25000" y2="81719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558" y1="80234" x2="43558" y2="80234"/>
                        <a14:foregroundMark x1="43558" y1="80234" x2="43558" y2="80234"/>
                        <a14:foregroundMark x1="43558" y1="80547" x2="43558" y2="81094"/>
                        <a14:foregroundMark x1="43558" y1="81250" x2="43558" y2="81250"/>
                        <a14:foregroundMark x1="43558" y1="92734" x2="43558" y2="92734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0644" y1="11328" x2="40644" y2="11328"/>
                        <a14:foregroundMark x1="40644" y1="11328" x2="40644" y2="11328"/>
                        <a14:foregroundMark x1="40644" y1="11328" x2="40644" y2="11328"/>
                        <a14:foregroundMark x1="33896" y1="12109" x2="33896" y2="12109"/>
                        <a14:foregroundMark x1="7822" y1="36563" x2="5675" y2="27187"/>
                        <a14:foregroundMark x1="5675" y1="27187" x2="12577" y2="18203"/>
                        <a14:foregroundMark x1="12577" y1="18203" x2="23006" y2="15078"/>
                        <a14:foregroundMark x1="13957" y1="10938" x2="13957" y2="10938"/>
                        <a14:foregroundMark x1="13957" y1="10938" x2="13957" y2="10938"/>
                        <a14:foregroundMark x1="10736" y1="12969" x2="920" y2="20938"/>
                        <a14:foregroundMark x1="920" y1="20938" x2="153" y2="22578"/>
                        <a14:foregroundMark x1="14571" y1="10938" x2="26534" y2="11094"/>
                        <a14:foregroundMark x1="23006" y1="7891" x2="28233" y2="5783"/>
                        <a14:foregroundMark x1="30710" y1="7734" x2="28528" y2="9531"/>
                        <a14:foregroundMark x1="31911" y1="6745" x2="30710" y2="7734"/>
                        <a14:foregroundMark x1="32975" y1="72891" x2="22393" y2="72891"/>
                        <a14:foregroundMark x1="39417" y1="98438" x2="52914" y2="98438"/>
                        <a14:foregroundMark x1="16258" y1="97266" x2="27454" y2="98125"/>
                        <a14:foregroundMark x1="19785" y1="95938" x2="25920" y2="99375"/>
                        <a14:foregroundMark x1="17485" y1="98594" x2="17485" y2="98594"/>
                        <a14:foregroundMark x1="15031" y1="98281" x2="15031" y2="98281"/>
                        <a14:foregroundMark x1="15031" y1="98281" x2="15031" y2="98281"/>
                        <a14:foregroundMark x1="15031" y1="98281" x2="15031" y2="98281"/>
                        <a14:foregroundMark x1="14877" y1="97969" x2="14877" y2="97969"/>
                        <a14:foregroundMark x1="14571" y1="97969" x2="14571" y2="97969"/>
                        <a14:foregroundMark x1="14571" y1="97969" x2="14571" y2="97969"/>
                        <a14:foregroundMark x1="14571" y1="97969" x2="14571" y2="98438"/>
                        <a14:foregroundMark x1="14571" y1="98438" x2="14571" y2="98438"/>
                        <a14:foregroundMark x1="14571" y1="98594" x2="14571" y2="99219"/>
                        <a14:foregroundMark x1="14571" y1="99531" x2="14571" y2="99531"/>
                        <a14:foregroundMark x1="14571" y1="99531" x2="14571" y2="99531"/>
                        <a14:foregroundMark x1="25613" y1="98906" x2="25613" y2="98906"/>
                        <a14:foregroundMark x1="27147" y1="99063" x2="27147" y2="99063"/>
                        <a14:foregroundMark x1="27147" y1="99063" x2="27147" y2="99063"/>
                        <a14:foregroundMark x1="27147" y1="98906" x2="27147" y2="98906"/>
                        <a14:foregroundMark x1="27147" y1="98906" x2="27147" y2="98906"/>
                        <a14:foregroundMark x1="28221" y1="98906" x2="28221" y2="98906"/>
                        <a14:foregroundMark x1="28221" y1="98906" x2="28221" y2="98906"/>
                        <a14:foregroundMark x1="28528" y1="98906" x2="28528" y2="98906"/>
                        <a14:foregroundMark x1="28528" y1="99063" x2="28528" y2="99531"/>
                        <a14:foregroundMark x1="28528" y1="99531" x2="28528" y2="99531"/>
                        <a14:foregroundMark x1="15031" y1="98438" x2="15031" y2="98438"/>
                        <a14:foregroundMark x1="15337" y1="98438" x2="15337" y2="98438"/>
                        <a14:foregroundMark x1="15337" y1="96797" x2="15337" y2="96797"/>
                        <a14:foregroundMark x1="15337" y1="96797" x2="15337" y2="96797"/>
                        <a14:foregroundMark x1="15337" y1="97266" x2="15337" y2="97266"/>
                        <a14:foregroundMark x1="15337" y1="97422" x2="15337" y2="97969"/>
                        <a14:foregroundMark x1="15337" y1="98438" x2="15337" y2="98438"/>
                        <a14:foregroundMark x1="15337" y1="98750" x2="15337" y2="98750"/>
                        <a14:foregroundMark x1="15337" y1="98750" x2="15337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1534" y1="98281" x2="51534" y2="98281"/>
                        <a14:foregroundMark x1="51534" y1="97969" x2="51534" y2="97969"/>
                        <a14:foregroundMark x1="51534" y1="97891" x2="51534" y2="97891"/>
                        <a14:foregroundMark x1="51534" y1="97578" x2="38037" y2="98750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914" y1="97969" x2="53528" y2="98438"/>
                        <a14:foregroundMark x1="53834" y1="98594" x2="53834" y2="98594"/>
                        <a14:foregroundMark x1="53834" y1="98594" x2="53834" y2="98594"/>
                        <a14:foregroundMark x1="54141" y1="99922" x2="54141" y2="99922"/>
                        <a14:foregroundMark x1="40350" y1="7500" x2="40337" y2="7734"/>
                        <a14:foregroundMark x1="40436" y1="5917" x2="40350" y2="7500"/>
                        <a14:foregroundMark x1="43795" y1="7500" x2="44134" y2="6719"/>
                        <a14:foregroundMark x1="43558" y1="8047" x2="43795" y2="7500"/>
                        <a14:backgroundMark x1="44939" y1="1797" x2="44939" y2="6719"/>
                        <a14:backgroundMark x1="44479" y1="2969" x2="44479" y2="2969"/>
                        <a14:backgroundMark x1="46472" y1="2656" x2="46472" y2="2656"/>
                        <a14:backgroundMark x1="44785" y1="2969" x2="44785" y2="2969"/>
                        <a14:backgroundMark x1="39110" y1="2813" x2="35583" y2="6406"/>
                        <a14:backgroundMark x1="35276" y1="4922" x2="35276" y2="4922"/>
                        <a14:backgroundMark x1="35276" y1="4922" x2="35276" y2="4922"/>
                        <a14:backgroundMark x1="31748" y1="5547" x2="31748" y2="5547"/>
                        <a14:backgroundMark x1="33896" y1="6406" x2="33896" y2="6406"/>
                        <a14:backgroundMark x1="34816" y1="7734" x2="34816" y2="7734"/>
                        <a14:backgroundMark x1="34816" y1="8047" x2="34816" y2="8047"/>
                        <a14:backgroundMark x1="40337" y1="7500" x2="40337" y2="7500"/>
                        <a14:backgroundMark x1="40337" y1="7500" x2="40337" y2="7500"/>
                        <a14:backgroundMark x1="40951" y1="2422" x2="40951" y2="2422"/>
                        <a14:backgroundMark x1="41258" y1="2266" x2="41258" y2="2266"/>
                        <a14:backgroundMark x1="41258" y1="2266" x2="41258" y2="2266"/>
                        <a14:backgroundMark x1="40031" y1="2109" x2="40031" y2="2109"/>
                        <a14:backgroundMark x1="40031" y1="2109" x2="40031" y2="2109"/>
                        <a14:backgroundMark x1="38497" y1="2109" x2="38497" y2="2109"/>
                        <a14:backgroundMark x1="38344" y1="2109" x2="38344" y2="2109"/>
                        <a14:backgroundMark x1="36503" y1="2422" x2="35276" y2="3125"/>
                        <a14:backgroundMark x1="34969" y1="3281" x2="34969" y2="3281"/>
                        <a14:backgroundMark x1="34816" y1="3281" x2="34816" y2="3281"/>
                        <a14:backgroundMark x1="34816" y1="3281" x2="42638" y2="5078"/>
                        <a14:backgroundMark x1="42638" y1="1172" x2="42638" y2="1172"/>
                        <a14:backgroundMark x1="42638" y1="1172" x2="42638" y2="1172"/>
                        <a14:backgroundMark x1="40031" y1="1172" x2="40031" y2="1172"/>
                        <a14:backgroundMark x1="39724" y1="1172" x2="39724" y2="1172"/>
                        <a14:backgroundMark x1="39724" y1="1172" x2="39724" y2="1172"/>
                        <a14:backgroundMark x1="34816" y1="1953" x2="31748" y2="6719"/>
                        <a14:backgroundMark x1="41564" y1="1797" x2="34969" y2="2109"/>
                        <a14:backgroundMark x1="44939" y1="781" x2="43865" y2="3125"/>
                        <a14:backgroundMark x1="89877" y1="45000" x2="89877" y2="45000"/>
                        <a14:backgroundMark x1="90337" y1="45234" x2="90337" y2="45234"/>
                        <a14:backgroundMark x1="90337" y1="45234" x2="90337" y2="45234"/>
                        <a14:backgroundMark x1="90337" y1="45234" x2="90337" y2="45234"/>
                        <a14:backgroundMark x1="90337" y1="45234" x2="90337" y2="45234"/>
                        <a14:backgroundMark x1="89417" y1="45000" x2="89417" y2="45000"/>
                        <a14:backgroundMark x1="89417" y1="45000" x2="89417" y2="45000"/>
                        <a14:backgroundMark x1="89417" y1="45000" x2="89417" y2="45000"/>
                        <a14:backgroundMark x1="86963" y1="44609" x2="83589" y2="44766"/>
                        <a14:backgroundMark x1="83589" y1="44766" x2="89110" y2="42266"/>
                        <a14:backgroundMark x1="75613" y1="45234" x2="89417" y2="4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6189" y="656848"/>
            <a:ext cx="1830376" cy="359337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387A546-E4A7-496F-A2CD-2F414AB7C5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9922" l="0" r="99540">
                        <a14:foregroundMark x1="7822" y1="37969" x2="7822" y2="37969"/>
                        <a14:foregroundMark x1="1840" y1="34688" x2="1840" y2="34688"/>
                        <a14:foregroundMark x1="86963" y1="44531" x2="86963" y2="44531"/>
                        <a14:foregroundMark x1="99540" y1="43047" x2="99540" y2="43047"/>
                        <a14:foregroundMark x1="21626" y1="33047" x2="21626" y2="33047"/>
                        <a14:foregroundMark x1="46472" y1="33281" x2="46472" y2="33281"/>
                        <a14:foregroundMark x1="46166" y1="34063" x2="46166" y2="34063"/>
                        <a14:foregroundMark x1="45859" y1="33203" x2="45859" y2="33203"/>
                        <a14:foregroundMark x1="19785" y1="33047" x2="19785" y2="33047"/>
                        <a14:foregroundMark x1="19785" y1="33047" x2="19785" y2="33047"/>
                        <a14:foregroundMark x1="19479" y1="33594" x2="19479" y2="33594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17791" y1="26719" x2="17791" y2="26719"/>
                        <a14:foregroundMark x1="17791" y1="26719" x2="17791" y2="26719"/>
                        <a14:foregroundMark x1="20706" y1="26016" x2="20706" y2="26016"/>
                        <a14:foregroundMark x1="20706" y1="26016" x2="20706" y2="25703"/>
                        <a14:foregroundMark x1="50613" y1="26172" x2="50613" y2="26172"/>
                        <a14:foregroundMark x1="50613" y1="26172" x2="50613" y2="26172"/>
                        <a14:foregroundMark x1="48006" y1="25391" x2="48006" y2="25391"/>
                        <a14:foregroundMark x1="48006" y1="25078" x2="48006" y2="25078"/>
                        <a14:foregroundMark x1="23313" y1="89063" x2="23313" y2="89063"/>
                        <a14:foregroundMark x1="23313" y1="89063" x2="23313" y2="89063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3672"/>
                        <a14:foregroundMark x1="24540" y1="84141" x2="24540" y2="84141"/>
                        <a14:foregroundMark x1="24540" y1="84141" x2="24540" y2="84141"/>
                        <a14:foregroundMark x1="25000" y1="81719" x2="25000" y2="81719"/>
                        <a14:foregroundMark x1="25000" y1="81719" x2="25000" y2="81719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558" y1="80234" x2="43558" y2="80234"/>
                        <a14:foregroundMark x1="43558" y1="80234" x2="43558" y2="80234"/>
                        <a14:foregroundMark x1="43558" y1="80547" x2="43558" y2="81094"/>
                        <a14:foregroundMark x1="43558" y1="81250" x2="43558" y2="81250"/>
                        <a14:foregroundMark x1="43558" y1="92734" x2="43558" y2="92734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0644" y1="11328" x2="40644" y2="11328"/>
                        <a14:foregroundMark x1="40644" y1="11328" x2="40644" y2="11328"/>
                        <a14:foregroundMark x1="40644" y1="11328" x2="40644" y2="11328"/>
                        <a14:foregroundMark x1="33896" y1="12109" x2="33896" y2="12109"/>
                        <a14:foregroundMark x1="7822" y1="36563" x2="5675" y2="27187"/>
                        <a14:foregroundMark x1="5675" y1="27187" x2="12577" y2="18203"/>
                        <a14:foregroundMark x1="12577" y1="18203" x2="23006" y2="15078"/>
                        <a14:foregroundMark x1="13957" y1="10938" x2="13957" y2="10938"/>
                        <a14:foregroundMark x1="13957" y1="10938" x2="13957" y2="10938"/>
                        <a14:foregroundMark x1="10736" y1="12969" x2="920" y2="20938"/>
                        <a14:foregroundMark x1="920" y1="20938" x2="153" y2="22578"/>
                        <a14:foregroundMark x1="14571" y1="10938" x2="26534" y2="11094"/>
                        <a14:foregroundMark x1="23006" y1="7891" x2="28233" y2="5783"/>
                        <a14:foregroundMark x1="30710" y1="7734" x2="28528" y2="9531"/>
                        <a14:foregroundMark x1="31911" y1="6745" x2="30710" y2="7734"/>
                        <a14:foregroundMark x1="32975" y1="72891" x2="22393" y2="72891"/>
                        <a14:foregroundMark x1="39417" y1="98438" x2="52914" y2="98438"/>
                        <a14:foregroundMark x1="16258" y1="97266" x2="27454" y2="98125"/>
                        <a14:foregroundMark x1="19785" y1="95938" x2="25920" y2="99375"/>
                        <a14:foregroundMark x1="17485" y1="98594" x2="17485" y2="98594"/>
                        <a14:foregroundMark x1="15031" y1="98281" x2="15031" y2="98281"/>
                        <a14:foregroundMark x1="15031" y1="98281" x2="15031" y2="98281"/>
                        <a14:foregroundMark x1="15031" y1="98281" x2="15031" y2="98281"/>
                        <a14:foregroundMark x1="14877" y1="97969" x2="14877" y2="97969"/>
                        <a14:foregroundMark x1="14571" y1="97969" x2="14571" y2="97969"/>
                        <a14:foregroundMark x1="14571" y1="97969" x2="14571" y2="97969"/>
                        <a14:foregroundMark x1="14571" y1="97969" x2="14571" y2="98438"/>
                        <a14:foregroundMark x1="14571" y1="98438" x2="14571" y2="98438"/>
                        <a14:foregroundMark x1="14571" y1="98594" x2="14571" y2="99219"/>
                        <a14:foregroundMark x1="14571" y1="99531" x2="14571" y2="99531"/>
                        <a14:foregroundMark x1="14571" y1="99531" x2="14571" y2="99531"/>
                        <a14:foregroundMark x1="25613" y1="98906" x2="25613" y2="98906"/>
                        <a14:foregroundMark x1="27147" y1="99063" x2="27147" y2="99063"/>
                        <a14:foregroundMark x1="27147" y1="99063" x2="27147" y2="99063"/>
                        <a14:foregroundMark x1="27147" y1="98906" x2="27147" y2="98906"/>
                        <a14:foregroundMark x1="27147" y1="98906" x2="27147" y2="98906"/>
                        <a14:foregroundMark x1="28221" y1="98906" x2="28221" y2="98906"/>
                        <a14:foregroundMark x1="28221" y1="98906" x2="28221" y2="98906"/>
                        <a14:foregroundMark x1="28528" y1="98906" x2="28528" y2="98906"/>
                        <a14:foregroundMark x1="28528" y1="99063" x2="28528" y2="99531"/>
                        <a14:foregroundMark x1="28528" y1="99531" x2="28528" y2="99531"/>
                        <a14:foregroundMark x1="15031" y1="98438" x2="15031" y2="98438"/>
                        <a14:foregroundMark x1="15337" y1="98438" x2="15337" y2="98438"/>
                        <a14:foregroundMark x1="15337" y1="96797" x2="15337" y2="96797"/>
                        <a14:foregroundMark x1="15337" y1="96797" x2="15337" y2="96797"/>
                        <a14:foregroundMark x1="15337" y1="97266" x2="15337" y2="97266"/>
                        <a14:foregroundMark x1="15337" y1="97422" x2="15337" y2="97969"/>
                        <a14:foregroundMark x1="15337" y1="98438" x2="15337" y2="98438"/>
                        <a14:foregroundMark x1="15337" y1="98750" x2="15337" y2="98750"/>
                        <a14:foregroundMark x1="15337" y1="98750" x2="15337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1534" y1="98281" x2="51534" y2="98281"/>
                        <a14:foregroundMark x1="51534" y1="97969" x2="51534" y2="97969"/>
                        <a14:foregroundMark x1="51534" y1="97891" x2="51534" y2="97891"/>
                        <a14:foregroundMark x1="51534" y1="97578" x2="38037" y2="98750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914" y1="97969" x2="53528" y2="98438"/>
                        <a14:foregroundMark x1="53834" y1="98594" x2="53834" y2="98594"/>
                        <a14:foregroundMark x1="53834" y1="98594" x2="53834" y2="98594"/>
                        <a14:foregroundMark x1="54141" y1="99922" x2="54141" y2="99922"/>
                        <a14:foregroundMark x1="40350" y1="7500" x2="40337" y2="7734"/>
                        <a14:foregroundMark x1="40436" y1="5917" x2="40350" y2="7500"/>
                        <a14:foregroundMark x1="43795" y1="7500" x2="44134" y2="6719"/>
                        <a14:foregroundMark x1="43558" y1="8047" x2="43795" y2="7500"/>
                        <a14:backgroundMark x1="44939" y1="1797" x2="44939" y2="6719"/>
                        <a14:backgroundMark x1="44479" y1="2969" x2="44479" y2="2969"/>
                        <a14:backgroundMark x1="46472" y1="2656" x2="46472" y2="2656"/>
                        <a14:backgroundMark x1="44785" y1="2969" x2="44785" y2="2969"/>
                        <a14:backgroundMark x1="39110" y1="2813" x2="35583" y2="6406"/>
                        <a14:backgroundMark x1="35276" y1="4922" x2="35276" y2="4922"/>
                        <a14:backgroundMark x1="35276" y1="4922" x2="35276" y2="4922"/>
                        <a14:backgroundMark x1="31748" y1="5547" x2="31748" y2="5547"/>
                        <a14:backgroundMark x1="33896" y1="6406" x2="33896" y2="6406"/>
                        <a14:backgroundMark x1="34816" y1="7734" x2="34816" y2="7734"/>
                        <a14:backgroundMark x1="34816" y1="8047" x2="34816" y2="8047"/>
                        <a14:backgroundMark x1="40337" y1="7500" x2="40337" y2="7500"/>
                        <a14:backgroundMark x1="40337" y1="7500" x2="40337" y2="7500"/>
                        <a14:backgroundMark x1="40951" y1="2422" x2="40951" y2="2422"/>
                        <a14:backgroundMark x1="41258" y1="2266" x2="41258" y2="2266"/>
                        <a14:backgroundMark x1="41258" y1="2266" x2="41258" y2="2266"/>
                        <a14:backgroundMark x1="40031" y1="2109" x2="40031" y2="2109"/>
                        <a14:backgroundMark x1="40031" y1="2109" x2="40031" y2="2109"/>
                        <a14:backgroundMark x1="38497" y1="2109" x2="38497" y2="2109"/>
                        <a14:backgroundMark x1="38344" y1="2109" x2="38344" y2="2109"/>
                        <a14:backgroundMark x1="36503" y1="2422" x2="35276" y2="3125"/>
                        <a14:backgroundMark x1="34969" y1="3281" x2="34969" y2="3281"/>
                        <a14:backgroundMark x1="34816" y1="3281" x2="34816" y2="3281"/>
                        <a14:backgroundMark x1="34816" y1="3281" x2="42638" y2="5078"/>
                        <a14:backgroundMark x1="42638" y1="1172" x2="42638" y2="1172"/>
                        <a14:backgroundMark x1="42638" y1="1172" x2="42638" y2="1172"/>
                        <a14:backgroundMark x1="40031" y1="1172" x2="40031" y2="1172"/>
                        <a14:backgroundMark x1="39724" y1="1172" x2="39724" y2="1172"/>
                        <a14:backgroundMark x1="39724" y1="1172" x2="39724" y2="1172"/>
                        <a14:backgroundMark x1="34816" y1="1953" x2="31748" y2="6719"/>
                        <a14:backgroundMark x1="41564" y1="1797" x2="34969" y2="2109"/>
                        <a14:backgroundMark x1="44939" y1="781" x2="43865" y2="3125"/>
                        <a14:backgroundMark x1="80215" y1="50703" x2="80215" y2="50703"/>
                        <a14:backgroundMark x1="77761" y1="51172" x2="77761" y2="51172"/>
                        <a14:backgroundMark x1="77761" y1="51172" x2="75307" y2="50469"/>
                        <a14:backgroundMark x1="75307" y1="51563" x2="83282" y2="53672"/>
                        <a14:backgroundMark x1="74387" y1="53906" x2="76534" y2="53047"/>
                        <a14:backgroundMark x1="71933" y1="51797" x2="73926" y2="54141"/>
                      </a14:backgroundRemoval>
                    </a14:imgEffect>
                  </a14:imgLayer>
                </a14:imgProps>
              </a:ext>
            </a:extLst>
          </a:blip>
          <a:srcRect l="75264" t="36581" r="-1712" b="47381"/>
          <a:stretch/>
        </p:blipFill>
        <p:spPr>
          <a:xfrm>
            <a:off x="5242718" y="1961963"/>
            <a:ext cx="484095" cy="5763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8F7371F-CA66-4317-B1F3-156A3D244915}"/>
              </a:ext>
            </a:extLst>
          </p:cNvPr>
          <p:cNvSpPr txBox="1"/>
          <p:nvPr/>
        </p:nvSpPr>
        <p:spPr>
          <a:xfrm>
            <a:off x="1105593" y="1396539"/>
            <a:ext cx="29566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  <a:latin typeface="Fira Sans" panose="020B0604020202020204" charset="0"/>
              </a:rPr>
              <a:t>Kai</a:t>
            </a:r>
            <a:r>
              <a:rPr lang="de-DE" sz="3600" dirty="0">
                <a:solidFill>
                  <a:schemeClr val="bg1"/>
                </a:solidFill>
                <a:latin typeface="Fira Sans" panose="020B0604020202020204" charset="0"/>
              </a:rPr>
              <a:t> </a:t>
            </a:r>
          </a:p>
          <a:p>
            <a:r>
              <a:rPr lang="de-DE" sz="2800" dirty="0">
                <a:solidFill>
                  <a:schemeClr val="bg1"/>
                </a:solidFill>
                <a:latin typeface="Fira Sans" panose="020B0604020202020204" charset="0"/>
              </a:rPr>
              <a:t>Mitarbeiter im Außendienst</a:t>
            </a:r>
            <a:endParaRPr lang="de-DE" sz="3600" dirty="0">
              <a:solidFill>
                <a:schemeClr val="bg1"/>
              </a:solidFill>
              <a:latin typeface="Fira Sans" panose="020B060402020202020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FE7AF3C-760D-4806-BC36-3CD471D8E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281" y="359047"/>
            <a:ext cx="1069848" cy="2199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"/>
          <p:cNvSpPr txBox="1">
            <a:spLocks noGrp="1"/>
          </p:cNvSpPr>
          <p:nvPr>
            <p:ph type="ctrTitle" idx="4294967295"/>
          </p:nvPr>
        </p:nvSpPr>
        <p:spPr>
          <a:xfrm>
            <a:off x="1275150" y="2050320"/>
            <a:ext cx="65937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Hello!</a:t>
            </a:r>
            <a:endParaRPr sz="4800"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294967295"/>
          </p:nvPr>
        </p:nvSpPr>
        <p:spPr>
          <a:xfrm>
            <a:off x="1275150" y="2632552"/>
            <a:ext cx="65937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I am Jayden Smith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 b="1"/>
          </a:p>
        </p:txBody>
      </p:sp>
      <p:pic>
        <p:nvPicPr>
          <p:cNvPr id="312" name="Google Shape;3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4150" y="164025"/>
            <a:ext cx="1835700" cy="1835700"/>
          </a:xfrm>
          <a:prstGeom prst="sun">
            <a:avLst>
              <a:gd name="adj" fmla="val 19542"/>
            </a:avLst>
          </a:prstGeom>
          <a:noFill/>
          <a:ln>
            <a:noFill/>
          </a:ln>
        </p:spPr>
      </p:pic>
      <p:sp>
        <p:nvSpPr>
          <p:cNvPr id="313" name="Google Shape;313;p2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"/>
          <p:cNvSpPr txBox="1">
            <a:spLocks noGrp="1"/>
          </p:cNvSpPr>
          <p:nvPr>
            <p:ph type="title" idx="4294967295"/>
          </p:nvPr>
        </p:nvSpPr>
        <p:spPr>
          <a:xfrm>
            <a:off x="2194950" y="97830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383" name="Google Shape;383;p2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389" name="Google Shape;389;p2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90" name="Google Shape;390;p29"/>
          <p:cNvSpPr/>
          <p:nvPr/>
        </p:nvSpPr>
        <p:spPr>
          <a:xfrm rot="-2081249">
            <a:off x="3931505" y="2309450"/>
            <a:ext cx="1276226" cy="1273645"/>
          </a:xfrm>
          <a:prstGeom prst="ellipse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grpSp>
        <p:nvGrpSpPr>
          <p:cNvPr id="391" name="Google Shape;391;p29"/>
          <p:cNvGrpSpPr/>
          <p:nvPr/>
        </p:nvGrpSpPr>
        <p:grpSpPr>
          <a:xfrm>
            <a:off x="2065918" y="1631403"/>
            <a:ext cx="2320971" cy="2111996"/>
            <a:chOff x="1978637" y="1202068"/>
            <a:chExt cx="2407147" cy="2190413"/>
          </a:xfrm>
        </p:grpSpPr>
        <p:sp>
          <p:nvSpPr>
            <p:cNvPr id="392" name="Google Shape;392;p29"/>
            <p:cNvSpPr/>
            <p:nvPr/>
          </p:nvSpPr>
          <p:spPr>
            <a:xfrm rot="-2081187">
              <a:off x="2278971" y="1519484"/>
              <a:ext cx="1601327" cy="1555582"/>
            </a:xfrm>
            <a:custGeom>
              <a:avLst/>
              <a:gdLst/>
              <a:ahLst/>
              <a:cxnLst/>
              <a:rect l="l" t="t" r="r" b="b"/>
              <a:pathLst>
                <a:path w="246" h="240" extrusionOk="0">
                  <a:moveTo>
                    <a:pt x="246" y="29"/>
                  </a:moveTo>
                  <a:cubicBezTo>
                    <a:pt x="241" y="19"/>
                    <a:pt x="235" y="9"/>
                    <a:pt x="228" y="0"/>
                  </a:cubicBezTo>
                  <a:cubicBezTo>
                    <a:pt x="111" y="25"/>
                    <a:pt x="19" y="120"/>
                    <a:pt x="0" y="240"/>
                  </a:cubicBezTo>
                  <a:cubicBezTo>
                    <a:pt x="11" y="237"/>
                    <a:pt x="22" y="234"/>
                    <a:pt x="34" y="232"/>
                  </a:cubicBezTo>
                  <a:cubicBezTo>
                    <a:pt x="56" y="128"/>
                    <a:pt x="140" y="46"/>
                    <a:pt x="246" y="29"/>
                  </a:cubicBezTo>
                  <a:close/>
                </a:path>
              </a:pathLst>
            </a:custGeom>
            <a:solidFill>
              <a:srgbClr val="FFFFFF">
                <a:alpha val="5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 rot="-2081188">
              <a:off x="2605674" y="1601249"/>
              <a:ext cx="1541190" cy="1320966"/>
            </a:xfrm>
            <a:custGeom>
              <a:avLst/>
              <a:gdLst/>
              <a:ahLst/>
              <a:cxnLst/>
              <a:rect l="l" t="t" r="r" b="b"/>
              <a:pathLst>
                <a:path w="248" h="213" extrusionOk="0">
                  <a:moveTo>
                    <a:pt x="142" y="213"/>
                  </a:moveTo>
                  <a:cubicBezTo>
                    <a:pt x="152" y="188"/>
                    <a:pt x="170" y="167"/>
                    <a:pt x="194" y="153"/>
                  </a:cubicBezTo>
                  <a:cubicBezTo>
                    <a:pt x="211" y="143"/>
                    <a:pt x="230" y="137"/>
                    <a:pt x="248" y="136"/>
                  </a:cubicBezTo>
                  <a:cubicBezTo>
                    <a:pt x="247" y="87"/>
                    <a:pt x="234" y="41"/>
                    <a:pt x="212" y="0"/>
                  </a:cubicBezTo>
                  <a:cubicBezTo>
                    <a:pt x="106" y="17"/>
                    <a:pt x="22" y="99"/>
                    <a:pt x="0" y="203"/>
                  </a:cubicBezTo>
                  <a:cubicBezTo>
                    <a:pt x="46" y="195"/>
                    <a:pt x="95" y="198"/>
                    <a:pt x="142" y="213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94" name="Google Shape;394;p29"/>
            <p:cNvSpPr txBox="1"/>
            <p:nvPr/>
          </p:nvSpPr>
          <p:spPr>
            <a:xfrm rot="-4432199">
              <a:off x="2798390" y="1964894"/>
              <a:ext cx="1304451" cy="562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Vestibulum congue</a:t>
              </a:r>
              <a:endParaRPr sz="1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grpSp>
        <p:nvGrpSpPr>
          <p:cNvPr id="395" name="Google Shape;395;p29"/>
          <p:cNvGrpSpPr/>
          <p:nvPr/>
        </p:nvGrpSpPr>
        <p:grpSpPr>
          <a:xfrm>
            <a:off x="2922586" y="2979218"/>
            <a:ext cx="2032539" cy="2349913"/>
            <a:chOff x="2867112" y="2599927"/>
            <a:chExt cx="2108006" cy="2437164"/>
          </a:xfrm>
        </p:grpSpPr>
        <p:sp>
          <p:nvSpPr>
            <p:cNvPr id="396" name="Google Shape;396;p29"/>
            <p:cNvSpPr/>
            <p:nvPr/>
          </p:nvSpPr>
          <p:spPr>
            <a:xfrm rot="-2081188">
              <a:off x="3325156" y="2966530"/>
              <a:ext cx="1061085" cy="1941128"/>
            </a:xfrm>
            <a:custGeom>
              <a:avLst/>
              <a:gdLst/>
              <a:ahLst/>
              <a:cxnLst/>
              <a:rect l="l" t="t" r="r" b="b"/>
              <a:pathLst>
                <a:path w="163" h="300" extrusionOk="0">
                  <a:moveTo>
                    <a:pt x="32" y="39"/>
                  </a:moveTo>
                  <a:cubicBezTo>
                    <a:pt x="32" y="26"/>
                    <a:pt x="33" y="13"/>
                    <a:pt x="35" y="0"/>
                  </a:cubicBezTo>
                  <a:cubicBezTo>
                    <a:pt x="24" y="2"/>
                    <a:pt x="13" y="5"/>
                    <a:pt x="2" y="8"/>
                  </a:cubicBezTo>
                  <a:cubicBezTo>
                    <a:pt x="1" y="19"/>
                    <a:pt x="0" y="29"/>
                    <a:pt x="0" y="39"/>
                  </a:cubicBezTo>
                  <a:cubicBezTo>
                    <a:pt x="0" y="153"/>
                    <a:pt x="65" y="252"/>
                    <a:pt x="160" y="300"/>
                  </a:cubicBezTo>
                  <a:cubicBezTo>
                    <a:pt x="160" y="289"/>
                    <a:pt x="161" y="277"/>
                    <a:pt x="163" y="265"/>
                  </a:cubicBezTo>
                  <a:cubicBezTo>
                    <a:pt x="85" y="220"/>
                    <a:pt x="32" y="136"/>
                    <a:pt x="32" y="39"/>
                  </a:cubicBezTo>
                  <a:close/>
                </a:path>
              </a:pathLst>
            </a:custGeom>
            <a:solidFill>
              <a:srgbClr val="FFFFFF">
                <a:alpha val="5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 rot="-2081187">
              <a:off x="3456358" y="2773799"/>
              <a:ext cx="1138968" cy="1690435"/>
            </a:xfrm>
            <a:custGeom>
              <a:avLst/>
              <a:gdLst/>
              <a:ahLst/>
              <a:cxnLst/>
              <a:rect l="l" t="t" r="r" b="b"/>
              <a:pathLst>
                <a:path w="183" h="273" extrusionOk="0">
                  <a:moveTo>
                    <a:pt x="156" y="108"/>
                  </a:moveTo>
                  <a:cubicBezTo>
                    <a:pt x="139" y="79"/>
                    <a:pt x="136" y="46"/>
                    <a:pt x="144" y="16"/>
                  </a:cubicBezTo>
                  <a:cubicBezTo>
                    <a:pt x="97" y="2"/>
                    <a:pt x="48" y="0"/>
                    <a:pt x="3" y="8"/>
                  </a:cubicBezTo>
                  <a:cubicBezTo>
                    <a:pt x="1" y="21"/>
                    <a:pt x="0" y="34"/>
                    <a:pt x="0" y="47"/>
                  </a:cubicBezTo>
                  <a:cubicBezTo>
                    <a:pt x="0" y="144"/>
                    <a:pt x="53" y="228"/>
                    <a:pt x="131" y="273"/>
                  </a:cubicBezTo>
                  <a:cubicBezTo>
                    <a:pt x="138" y="227"/>
                    <a:pt x="155" y="182"/>
                    <a:pt x="183" y="141"/>
                  </a:cubicBezTo>
                  <a:cubicBezTo>
                    <a:pt x="173" y="132"/>
                    <a:pt x="163" y="121"/>
                    <a:pt x="156" y="108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98" name="Google Shape;398;p29"/>
            <p:cNvSpPr txBox="1"/>
            <p:nvPr/>
          </p:nvSpPr>
          <p:spPr>
            <a:xfrm rot="2156063">
              <a:off x="3231785" y="3231412"/>
              <a:ext cx="1304574" cy="5628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Vestibulum congue</a:t>
              </a:r>
              <a:endParaRPr sz="1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grpSp>
        <p:nvGrpSpPr>
          <p:cNvPr id="399" name="Google Shape;399;p29"/>
          <p:cNvGrpSpPr/>
          <p:nvPr/>
        </p:nvGrpSpPr>
        <p:grpSpPr>
          <a:xfrm>
            <a:off x="4340349" y="2848557"/>
            <a:ext cx="2337709" cy="2022450"/>
            <a:chOff x="4337515" y="2464414"/>
            <a:chExt cx="2424506" cy="2097542"/>
          </a:xfrm>
        </p:grpSpPr>
        <p:sp>
          <p:nvSpPr>
            <p:cNvPr id="400" name="Google Shape;400;p29"/>
            <p:cNvSpPr/>
            <p:nvPr/>
          </p:nvSpPr>
          <p:spPr>
            <a:xfrm rot="-2081187">
              <a:off x="4648818" y="3375680"/>
              <a:ext cx="2119401" cy="640096"/>
            </a:xfrm>
            <a:custGeom>
              <a:avLst/>
              <a:gdLst/>
              <a:ahLst/>
              <a:cxnLst/>
              <a:rect l="l" t="t" r="r" b="b"/>
              <a:pathLst>
                <a:path w="326" h="99" extrusionOk="0">
                  <a:moveTo>
                    <a:pt x="119" y="67"/>
                  </a:moveTo>
                  <a:cubicBezTo>
                    <a:pt x="77" y="67"/>
                    <a:pt x="37" y="57"/>
                    <a:pt x="2" y="40"/>
                  </a:cubicBezTo>
                  <a:cubicBezTo>
                    <a:pt x="1" y="51"/>
                    <a:pt x="0" y="63"/>
                    <a:pt x="0" y="74"/>
                  </a:cubicBezTo>
                  <a:cubicBezTo>
                    <a:pt x="36" y="90"/>
                    <a:pt x="76" y="99"/>
                    <a:pt x="119" y="99"/>
                  </a:cubicBezTo>
                  <a:cubicBezTo>
                    <a:pt x="200" y="99"/>
                    <a:pt x="273" y="67"/>
                    <a:pt x="326" y="14"/>
                  </a:cubicBezTo>
                  <a:cubicBezTo>
                    <a:pt x="315" y="10"/>
                    <a:pt x="304" y="5"/>
                    <a:pt x="294" y="0"/>
                  </a:cubicBezTo>
                  <a:cubicBezTo>
                    <a:pt x="247" y="42"/>
                    <a:pt x="186" y="67"/>
                    <a:pt x="119" y="67"/>
                  </a:cubicBezTo>
                  <a:close/>
                </a:path>
              </a:pathLst>
            </a:custGeom>
            <a:solidFill>
              <a:srgbClr val="FFFFFF">
                <a:alpha val="5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 rot="-2081187">
              <a:off x="4457034" y="2893418"/>
              <a:ext cx="1815979" cy="987157"/>
            </a:xfrm>
            <a:custGeom>
              <a:avLst/>
              <a:gdLst/>
              <a:ahLst/>
              <a:cxnLst/>
              <a:rect l="l" t="t" r="r" b="b"/>
              <a:pathLst>
                <a:path w="292" h="159" extrusionOk="0">
                  <a:moveTo>
                    <a:pt x="182" y="1"/>
                  </a:moveTo>
                  <a:cubicBezTo>
                    <a:pt x="181" y="2"/>
                    <a:pt x="179" y="3"/>
                    <a:pt x="177" y="4"/>
                  </a:cubicBezTo>
                  <a:cubicBezTo>
                    <a:pt x="137" y="27"/>
                    <a:pt x="88" y="24"/>
                    <a:pt x="51" y="0"/>
                  </a:cubicBezTo>
                  <a:cubicBezTo>
                    <a:pt x="23" y="41"/>
                    <a:pt x="6" y="86"/>
                    <a:pt x="0" y="132"/>
                  </a:cubicBezTo>
                  <a:cubicBezTo>
                    <a:pt x="35" y="149"/>
                    <a:pt x="75" y="159"/>
                    <a:pt x="117" y="159"/>
                  </a:cubicBezTo>
                  <a:cubicBezTo>
                    <a:pt x="184" y="159"/>
                    <a:pt x="245" y="134"/>
                    <a:pt x="292" y="92"/>
                  </a:cubicBezTo>
                  <a:cubicBezTo>
                    <a:pt x="250" y="71"/>
                    <a:pt x="212" y="41"/>
                    <a:pt x="182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02" name="Google Shape;402;p29"/>
            <p:cNvSpPr txBox="1"/>
            <p:nvPr/>
          </p:nvSpPr>
          <p:spPr>
            <a:xfrm rot="-2245873">
              <a:off x="4639442" y="3207930"/>
              <a:ext cx="1304523" cy="563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Vestibulum congue</a:t>
              </a:r>
              <a:endParaRPr sz="1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grpSp>
        <p:nvGrpSpPr>
          <p:cNvPr id="403" name="Google Shape;403;p29"/>
          <p:cNvGrpSpPr/>
          <p:nvPr/>
        </p:nvGrpSpPr>
        <p:grpSpPr>
          <a:xfrm>
            <a:off x="3304394" y="541148"/>
            <a:ext cx="2260185" cy="2285799"/>
            <a:chOff x="3263096" y="71333"/>
            <a:chExt cx="2344104" cy="2370669"/>
          </a:xfrm>
        </p:grpSpPr>
        <p:sp>
          <p:nvSpPr>
            <p:cNvPr id="404" name="Google Shape;404;p29"/>
            <p:cNvSpPr/>
            <p:nvPr/>
          </p:nvSpPr>
          <p:spPr>
            <a:xfrm rot="-2081187">
              <a:off x="3407226" y="525393"/>
              <a:ext cx="1943480" cy="1113468"/>
            </a:xfrm>
            <a:custGeom>
              <a:avLst/>
              <a:gdLst/>
              <a:ahLst/>
              <a:cxnLst/>
              <a:rect l="l" t="t" r="r" b="b"/>
              <a:pathLst>
                <a:path w="299" h="172" extrusionOk="0">
                  <a:moveTo>
                    <a:pt x="45" y="32"/>
                  </a:moveTo>
                  <a:cubicBezTo>
                    <a:pt x="146" y="32"/>
                    <a:pt x="233" y="89"/>
                    <a:pt x="276" y="172"/>
                  </a:cubicBezTo>
                  <a:cubicBezTo>
                    <a:pt x="284" y="164"/>
                    <a:pt x="292" y="155"/>
                    <a:pt x="299" y="146"/>
                  </a:cubicBezTo>
                  <a:cubicBezTo>
                    <a:pt x="248" y="59"/>
                    <a:pt x="153" y="0"/>
                    <a:pt x="45" y="0"/>
                  </a:cubicBezTo>
                  <a:cubicBezTo>
                    <a:pt x="30" y="0"/>
                    <a:pt x="14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FFFFFF">
                <a:alpha val="5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05" name="Google Shape;405;p29"/>
            <p:cNvSpPr/>
            <p:nvPr/>
          </p:nvSpPr>
          <p:spPr>
            <a:xfrm rot="-2081187">
              <a:off x="3761328" y="760580"/>
              <a:ext cx="1606237" cy="1343790"/>
            </a:xfrm>
            <a:custGeom>
              <a:avLst/>
              <a:gdLst/>
              <a:ahLst/>
              <a:cxnLst/>
              <a:rect l="l" t="t" r="r" b="b"/>
              <a:pathLst>
                <a:path w="258" h="217" extrusionOk="0">
                  <a:moveTo>
                    <a:pt x="132" y="200"/>
                  </a:moveTo>
                  <a:cubicBezTo>
                    <a:pt x="135" y="205"/>
                    <a:pt x="138" y="211"/>
                    <a:pt x="140" y="217"/>
                  </a:cubicBezTo>
                  <a:cubicBezTo>
                    <a:pt x="186" y="200"/>
                    <a:pt x="227" y="174"/>
                    <a:pt x="258" y="140"/>
                  </a:cubicBezTo>
                  <a:cubicBezTo>
                    <a:pt x="215" y="57"/>
                    <a:pt x="128" y="0"/>
                    <a:pt x="27" y="0"/>
                  </a:cubicBez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4" y="140"/>
                  </a:cubicBezTo>
                  <a:cubicBezTo>
                    <a:pt x="74" y="142"/>
                    <a:pt x="111" y="163"/>
                    <a:pt x="132" y="20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06" name="Google Shape;406;p29"/>
            <p:cNvSpPr txBox="1"/>
            <p:nvPr/>
          </p:nvSpPr>
          <p:spPr>
            <a:xfrm>
              <a:off x="3919788" y="1123225"/>
              <a:ext cx="13044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Vestibulum congue</a:t>
              </a:r>
              <a:endParaRPr sz="1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grpSp>
        <p:nvGrpSpPr>
          <p:cNvPr id="407" name="Google Shape;407;p29"/>
          <p:cNvGrpSpPr/>
          <p:nvPr/>
        </p:nvGrpSpPr>
        <p:grpSpPr>
          <a:xfrm>
            <a:off x="4586983" y="1247948"/>
            <a:ext cx="2187520" cy="2356504"/>
            <a:chOff x="4593307" y="804376"/>
            <a:chExt cx="2268741" cy="2444000"/>
          </a:xfrm>
        </p:grpSpPr>
        <p:sp>
          <p:nvSpPr>
            <p:cNvPr id="408" name="Google Shape;408;p29"/>
            <p:cNvSpPr/>
            <p:nvPr/>
          </p:nvSpPr>
          <p:spPr>
            <a:xfrm rot="-2081188">
              <a:off x="5623193" y="814800"/>
              <a:ext cx="698156" cy="2118270"/>
            </a:xfrm>
            <a:custGeom>
              <a:avLst/>
              <a:gdLst/>
              <a:ahLst/>
              <a:cxnLst/>
              <a:rect l="l" t="t" r="r" b="b"/>
              <a:pathLst>
                <a:path w="107" h="328" extrusionOk="0">
                  <a:moveTo>
                    <a:pt x="52" y="26"/>
                  </a:moveTo>
                  <a:cubicBezTo>
                    <a:pt x="67" y="59"/>
                    <a:pt x="75" y="95"/>
                    <a:pt x="75" y="132"/>
                  </a:cubicBezTo>
                  <a:cubicBezTo>
                    <a:pt x="75" y="204"/>
                    <a:pt x="46" y="268"/>
                    <a:pt x="0" y="315"/>
                  </a:cubicBezTo>
                  <a:cubicBezTo>
                    <a:pt x="10" y="320"/>
                    <a:pt x="21" y="325"/>
                    <a:pt x="32" y="328"/>
                  </a:cubicBezTo>
                  <a:cubicBezTo>
                    <a:pt x="78" y="276"/>
                    <a:pt x="107" y="208"/>
                    <a:pt x="107" y="132"/>
                  </a:cubicBezTo>
                  <a:cubicBezTo>
                    <a:pt x="107" y="85"/>
                    <a:pt x="95" y="40"/>
                    <a:pt x="75" y="0"/>
                  </a:cubicBezTo>
                  <a:cubicBezTo>
                    <a:pt x="68" y="9"/>
                    <a:pt x="60" y="18"/>
                    <a:pt x="52" y="26"/>
                  </a:cubicBezTo>
                  <a:close/>
                </a:path>
              </a:pathLst>
            </a:custGeom>
            <a:solidFill>
              <a:srgbClr val="FFFFFF">
                <a:alpha val="5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09" name="Google Shape;409;p29"/>
            <p:cNvSpPr/>
            <p:nvPr/>
          </p:nvSpPr>
          <p:spPr>
            <a:xfrm rot="-2081187">
              <a:off x="5001092" y="1289142"/>
              <a:ext cx="1148261" cy="1791718"/>
            </a:xfrm>
            <a:custGeom>
              <a:avLst/>
              <a:gdLst/>
              <a:ahLst/>
              <a:cxnLst/>
              <a:rect l="l" t="t" r="r" b="b"/>
              <a:pathLst>
                <a:path w="184" h="289" extrusionOk="0">
                  <a:moveTo>
                    <a:pt x="161" y="0"/>
                  </a:moveTo>
                  <a:cubicBezTo>
                    <a:pt x="128" y="34"/>
                    <a:pt x="87" y="60"/>
                    <a:pt x="40" y="76"/>
                  </a:cubicBezTo>
                  <a:cubicBezTo>
                    <a:pt x="52" y="121"/>
                    <a:pt x="36" y="170"/>
                    <a:pt x="0" y="200"/>
                  </a:cubicBezTo>
                  <a:cubicBezTo>
                    <a:pt x="29" y="240"/>
                    <a:pt x="67" y="270"/>
                    <a:pt x="109" y="289"/>
                  </a:cubicBezTo>
                  <a:cubicBezTo>
                    <a:pt x="155" y="242"/>
                    <a:pt x="184" y="178"/>
                    <a:pt x="184" y="106"/>
                  </a:cubicBezTo>
                  <a:cubicBezTo>
                    <a:pt x="184" y="69"/>
                    <a:pt x="176" y="33"/>
                    <a:pt x="161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10" name="Google Shape;410;p29"/>
            <p:cNvSpPr txBox="1"/>
            <p:nvPr/>
          </p:nvSpPr>
          <p:spPr>
            <a:xfrm rot="4352156">
              <a:off x="5032997" y="1939707"/>
              <a:ext cx="1304532" cy="56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B5394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Vestibulum congue</a:t>
              </a:r>
              <a:endParaRPr sz="1000">
                <a:solidFill>
                  <a:srgbClr val="0B5394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416" name="Google Shape;416;p30"/>
          <p:cNvGraphicFramePr/>
          <p:nvPr/>
        </p:nvGraphicFramePr>
        <p:xfrm>
          <a:off x="1218550" y="1383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{5159BA61-9483-4351-9DAC-3FE44E1B5DD1}</a:tableStyleId>
              </a:tblPr>
              <a:tblGrid>
                <a:gridCol w="167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Yellow</a:t>
                      </a:r>
                      <a:endParaRPr sz="1100">
                        <a:solidFill>
                          <a:srgbClr val="FFFFFF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Blue</a:t>
                      </a:r>
                      <a:endParaRPr sz="1100">
                        <a:solidFill>
                          <a:srgbClr val="FFFFFF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Orange</a:t>
                      </a:r>
                      <a:endParaRPr sz="1100">
                        <a:solidFill>
                          <a:srgbClr val="FFFFFF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7" name="Google Shape;417;p3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"/>
          <p:cNvSpPr/>
          <p:nvPr/>
        </p:nvSpPr>
        <p:spPr>
          <a:xfrm>
            <a:off x="760380" y="1059600"/>
            <a:ext cx="7680246" cy="365870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1"/>
          <p:cNvSpPr txBox="1">
            <a:spLocks noGrp="1"/>
          </p:cNvSpPr>
          <p:nvPr>
            <p:ph type="title" idx="4294967295"/>
          </p:nvPr>
        </p:nvSpPr>
        <p:spPr>
          <a:xfrm>
            <a:off x="849000" y="2412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424" name="Google Shape;424;p31"/>
          <p:cNvSpPr/>
          <p:nvPr/>
        </p:nvSpPr>
        <p:spPr>
          <a:xfrm>
            <a:off x="2138250" y="1906700"/>
            <a:ext cx="7488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D3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2E8C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our office</a:t>
            </a:r>
            <a:endParaRPr sz="1000">
              <a:solidFill>
                <a:srgbClr val="002E8C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25" name="Google Shape;425;p3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26" name="Google Shape;426;p31"/>
          <p:cNvSpPr/>
          <p:nvPr/>
        </p:nvSpPr>
        <p:spPr>
          <a:xfrm>
            <a:off x="1341975" y="2258250"/>
            <a:ext cx="185100" cy="185100"/>
          </a:xfrm>
          <a:prstGeom prst="donut">
            <a:avLst>
              <a:gd name="adj" fmla="val 34197"/>
            </a:avLst>
          </a:prstGeom>
          <a:solidFill>
            <a:srgbClr val="FFD3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1"/>
          <p:cNvSpPr/>
          <p:nvPr/>
        </p:nvSpPr>
        <p:spPr>
          <a:xfrm>
            <a:off x="2887050" y="3771125"/>
            <a:ext cx="185100" cy="185100"/>
          </a:xfrm>
          <a:prstGeom prst="donut">
            <a:avLst>
              <a:gd name="adj" fmla="val 34197"/>
            </a:avLst>
          </a:prstGeom>
          <a:solidFill>
            <a:srgbClr val="FFD3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1"/>
          <p:cNvSpPr/>
          <p:nvPr/>
        </p:nvSpPr>
        <p:spPr>
          <a:xfrm>
            <a:off x="3905000" y="2007750"/>
            <a:ext cx="185100" cy="185100"/>
          </a:xfrm>
          <a:prstGeom prst="donut">
            <a:avLst>
              <a:gd name="adj" fmla="val 34197"/>
            </a:avLst>
          </a:prstGeom>
          <a:solidFill>
            <a:srgbClr val="FFD3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1"/>
          <p:cNvSpPr/>
          <p:nvPr/>
        </p:nvSpPr>
        <p:spPr>
          <a:xfrm>
            <a:off x="6602550" y="2479200"/>
            <a:ext cx="185100" cy="185100"/>
          </a:xfrm>
          <a:prstGeom prst="donut">
            <a:avLst>
              <a:gd name="adj" fmla="val 34197"/>
            </a:avLst>
          </a:prstGeom>
          <a:solidFill>
            <a:srgbClr val="FFD3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1"/>
          <p:cNvSpPr/>
          <p:nvPr/>
        </p:nvSpPr>
        <p:spPr>
          <a:xfrm>
            <a:off x="4507950" y="4024725"/>
            <a:ext cx="185100" cy="185100"/>
          </a:xfrm>
          <a:prstGeom prst="donut">
            <a:avLst>
              <a:gd name="adj" fmla="val 34197"/>
            </a:avLst>
          </a:prstGeom>
          <a:solidFill>
            <a:srgbClr val="FFD3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1"/>
          <p:cNvSpPr/>
          <p:nvPr/>
        </p:nvSpPr>
        <p:spPr>
          <a:xfrm>
            <a:off x="7222025" y="4103075"/>
            <a:ext cx="185100" cy="185100"/>
          </a:xfrm>
          <a:prstGeom prst="donut">
            <a:avLst>
              <a:gd name="adj" fmla="val 34197"/>
            </a:avLst>
          </a:prstGeom>
          <a:solidFill>
            <a:srgbClr val="FFD3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437" name="Google Shape;437;p32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E8C"/>
                </a:solidFill>
              </a:rPr>
              <a:t>Whoa! That’s a big number, aren’t you proud?</a:t>
            </a:r>
            <a:endParaRPr>
              <a:solidFill>
                <a:srgbClr val="002E8C"/>
              </a:solidFill>
            </a:endParaRPr>
          </a:p>
        </p:txBody>
      </p:sp>
      <p:sp>
        <p:nvSpPr>
          <p:cNvPr id="438" name="Google Shape;438;p3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4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455" name="Google Shape;455;p3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456" name="Google Shape;456;p34"/>
          <p:cNvGrpSpPr/>
          <p:nvPr/>
        </p:nvGrpSpPr>
        <p:grpSpPr>
          <a:xfrm>
            <a:off x="323513" y="1986800"/>
            <a:ext cx="2952125" cy="1289700"/>
            <a:chOff x="323513" y="1986800"/>
            <a:chExt cx="2952125" cy="1289700"/>
          </a:xfrm>
        </p:grpSpPr>
        <p:sp>
          <p:nvSpPr>
            <p:cNvPr id="457" name="Google Shape;457;p34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Vestibulum congue tempus</a:t>
              </a:r>
              <a:endPara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cxnSp>
          <p:nvCxnSpPr>
            <p:cNvPr id="458" name="Google Shape;458;p34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59" name="Google Shape;459;p34"/>
          <p:cNvGrpSpPr/>
          <p:nvPr/>
        </p:nvGrpSpPr>
        <p:grpSpPr>
          <a:xfrm>
            <a:off x="5209838" y="1060350"/>
            <a:ext cx="3610650" cy="1289700"/>
            <a:chOff x="5209838" y="1060350"/>
            <a:chExt cx="3610650" cy="1289700"/>
          </a:xfrm>
        </p:grpSpPr>
        <p:sp>
          <p:nvSpPr>
            <p:cNvPr id="460" name="Google Shape;460;p34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Vestibulum congue tempus</a:t>
              </a:r>
              <a:endPara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cxnSp>
          <p:nvCxnSpPr>
            <p:cNvPr id="461" name="Google Shape;461;p34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62" name="Google Shape;462;p34"/>
          <p:cNvGrpSpPr/>
          <p:nvPr/>
        </p:nvGrpSpPr>
        <p:grpSpPr>
          <a:xfrm>
            <a:off x="5209838" y="3020450"/>
            <a:ext cx="3610650" cy="1289700"/>
            <a:chOff x="5209838" y="3020450"/>
            <a:chExt cx="3610650" cy="1289700"/>
          </a:xfrm>
        </p:grpSpPr>
        <p:sp>
          <p:nvSpPr>
            <p:cNvPr id="463" name="Google Shape;463;p34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Vestibulum congue tempus</a:t>
              </a:r>
              <a:endPara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cxnSp>
          <p:nvCxnSpPr>
            <p:cNvPr id="464" name="Google Shape;464;p34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FFA41C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65" name="Google Shape;465;p34"/>
          <p:cNvGrpSpPr/>
          <p:nvPr/>
        </p:nvGrpSpPr>
        <p:grpSpPr>
          <a:xfrm>
            <a:off x="2662213" y="728463"/>
            <a:ext cx="3814835" cy="3790597"/>
            <a:chOff x="2662213" y="676344"/>
            <a:chExt cx="3814835" cy="3790597"/>
          </a:xfrm>
        </p:grpSpPr>
        <p:sp>
          <p:nvSpPr>
            <p:cNvPr id="466" name="Google Shape;466;p34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FFA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" name="Google Shape;469;p34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470" name="Google Shape;470;p34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FFE599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4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34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473" name="Google Shape;473;p34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E06666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4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34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476" name="Google Shape;476;p34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FFA41C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4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FFA4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" name="Google Shape;478;p34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03 </a:t>
              </a:r>
              <a:endParaRPr sz="16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79" name="Google Shape;479;p34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A41C"/>
                  </a:solidFill>
                  <a:latin typeface="Fira Sans"/>
                  <a:ea typeface="Fira Sans"/>
                  <a:cs typeface="Fira Sans"/>
                  <a:sym typeface="Fira Sans"/>
                </a:rPr>
                <a:t>01 </a:t>
              </a:r>
              <a:endParaRPr sz="1600" b="1">
                <a:solidFill>
                  <a:srgbClr val="FFA41C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80" name="Google Shape;480;p34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02 </a:t>
              </a:r>
              <a:endParaRPr sz="16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5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486" name="Google Shape;486;p35"/>
          <p:cNvSpPr txBox="1">
            <a:spLocks noGrp="1"/>
          </p:cNvSpPr>
          <p:nvPr>
            <p:ph type="body" idx="4294967295"/>
          </p:nvPr>
        </p:nvSpPr>
        <p:spPr>
          <a:xfrm>
            <a:off x="816925" y="1352550"/>
            <a:ext cx="24000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87" name="Google Shape;487;p35"/>
          <p:cNvSpPr txBox="1">
            <a:spLocks noGrp="1"/>
          </p:cNvSpPr>
          <p:nvPr>
            <p:ph type="body" idx="4294967295"/>
          </p:nvPr>
        </p:nvSpPr>
        <p:spPr>
          <a:xfrm>
            <a:off x="3339913" y="1352550"/>
            <a:ext cx="24000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88" name="Google Shape;488;p35"/>
          <p:cNvSpPr txBox="1">
            <a:spLocks noGrp="1"/>
          </p:cNvSpPr>
          <p:nvPr>
            <p:ph type="body" idx="4294967295"/>
          </p:nvPr>
        </p:nvSpPr>
        <p:spPr>
          <a:xfrm>
            <a:off x="5862901" y="1352550"/>
            <a:ext cx="24000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89" name="Google Shape;489;p3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90" name="Google Shape;490;p35"/>
          <p:cNvSpPr txBox="1">
            <a:spLocks noGrp="1"/>
          </p:cNvSpPr>
          <p:nvPr>
            <p:ph type="body" idx="4294967295"/>
          </p:nvPr>
        </p:nvSpPr>
        <p:spPr>
          <a:xfrm>
            <a:off x="816925" y="2830575"/>
            <a:ext cx="24000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91" name="Google Shape;491;p35"/>
          <p:cNvSpPr txBox="1">
            <a:spLocks noGrp="1"/>
          </p:cNvSpPr>
          <p:nvPr>
            <p:ph type="body" idx="4294967295"/>
          </p:nvPr>
        </p:nvSpPr>
        <p:spPr>
          <a:xfrm>
            <a:off x="3339913" y="2830575"/>
            <a:ext cx="24000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92" name="Google Shape;492;p35"/>
          <p:cNvSpPr txBox="1">
            <a:spLocks noGrp="1"/>
          </p:cNvSpPr>
          <p:nvPr>
            <p:ph type="body" idx="4294967295"/>
          </p:nvPr>
        </p:nvSpPr>
        <p:spPr>
          <a:xfrm>
            <a:off x="5862901" y="2830575"/>
            <a:ext cx="24000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3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700" y="-144425"/>
            <a:ext cx="5190599" cy="45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6"/>
          <p:cNvSpPr txBox="1">
            <a:spLocks noGrp="1"/>
          </p:cNvSpPr>
          <p:nvPr>
            <p:ph type="body" idx="1"/>
          </p:nvPr>
        </p:nvSpPr>
        <p:spPr>
          <a:xfrm>
            <a:off x="766025" y="4101500"/>
            <a:ext cx="76119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can insert graphs from </a:t>
            </a:r>
            <a:r>
              <a:rPr lang="en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Sheets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9" name="Google Shape;499;p3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7"/>
          <p:cNvSpPr txBox="1">
            <a:spLocks noGrp="1"/>
          </p:cNvSpPr>
          <p:nvPr>
            <p:ph type="body" idx="4294967295"/>
          </p:nvPr>
        </p:nvSpPr>
        <p:spPr>
          <a:xfrm>
            <a:off x="457200" y="393600"/>
            <a:ext cx="4101900" cy="43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Mobile project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505" name="Google Shape;505;p37"/>
          <p:cNvSpPr/>
          <p:nvPr/>
        </p:nvSpPr>
        <p:spPr>
          <a:xfrm>
            <a:off x="541232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06" name="Google Shape;506;p3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507" name="Google Shape;507;p37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508" name="Google Shape;508;p37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DDA2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DDA2EC">
                <a:alpha val="2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DA2EC">
                <a:alpha val="2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DDA2EC">
                <a:alpha val="2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10000"/>
              </a:schemeClr>
            </a:gs>
            <a:gs pos="55000">
              <a:schemeClr val="accent1">
                <a:lumMod val="75000"/>
              </a:schemeClr>
            </a:gs>
            <a:gs pos="82000">
              <a:schemeClr val="accent1">
                <a:lumMod val="7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700" scaled="0"/>
        </a:gra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reeform 54">
            <a:extLst>
              <a:ext uri="{FF2B5EF4-FFF2-40B4-BE49-F238E27FC236}">
                <a16:creationId xmlns:a16="http://schemas.microsoft.com/office/drawing/2014/main" id="{B5E2778F-CD54-4348-9A7E-2497A6740509}"/>
              </a:ext>
            </a:extLst>
          </p:cNvPr>
          <p:cNvSpPr>
            <a:spLocks/>
          </p:cNvSpPr>
          <p:nvPr/>
        </p:nvSpPr>
        <p:spPr bwMode="auto">
          <a:xfrm>
            <a:off x="0" y="4982725"/>
            <a:ext cx="8996363" cy="103188"/>
          </a:xfrm>
          <a:custGeom>
            <a:avLst/>
            <a:gdLst>
              <a:gd name="T0" fmla="*/ 16943 w 17003"/>
              <a:gd name="T1" fmla="*/ 108 h 194"/>
              <a:gd name="T2" fmla="*/ 16897 w 17003"/>
              <a:gd name="T3" fmla="*/ 101 h 194"/>
              <a:gd name="T4" fmla="*/ 16752 w 17003"/>
              <a:gd name="T5" fmla="*/ 85 h 194"/>
              <a:gd name="T6" fmla="*/ 16424 w 17003"/>
              <a:gd name="T7" fmla="*/ 62 h 194"/>
              <a:gd name="T8" fmla="*/ 16108 w 17003"/>
              <a:gd name="T9" fmla="*/ 47 h 194"/>
              <a:gd name="T10" fmla="*/ 15747 w 17003"/>
              <a:gd name="T11" fmla="*/ 34 h 194"/>
              <a:gd name="T12" fmla="*/ 14947 w 17003"/>
              <a:gd name="T13" fmla="*/ 16 h 194"/>
              <a:gd name="T14" fmla="*/ 14595 w 17003"/>
              <a:gd name="T15" fmla="*/ 15 h 194"/>
              <a:gd name="T16" fmla="*/ 14293 w 17003"/>
              <a:gd name="T17" fmla="*/ 16 h 194"/>
              <a:gd name="T18" fmla="*/ 13782 w 17003"/>
              <a:gd name="T19" fmla="*/ 27 h 194"/>
              <a:gd name="T20" fmla="*/ 13480 w 17003"/>
              <a:gd name="T21" fmla="*/ 29 h 194"/>
              <a:gd name="T22" fmla="*/ 12739 w 17003"/>
              <a:gd name="T23" fmla="*/ 22 h 194"/>
              <a:gd name="T24" fmla="*/ 11780 w 17003"/>
              <a:gd name="T25" fmla="*/ 7 h 194"/>
              <a:gd name="T26" fmla="*/ 11288 w 17003"/>
              <a:gd name="T27" fmla="*/ 3 h 194"/>
              <a:gd name="T28" fmla="*/ 10270 w 17003"/>
              <a:gd name="T29" fmla="*/ 0 h 194"/>
              <a:gd name="T30" fmla="*/ 9748 w 17003"/>
              <a:gd name="T31" fmla="*/ 0 h 194"/>
              <a:gd name="T32" fmla="*/ 2532 w 17003"/>
              <a:gd name="T33" fmla="*/ 0 h 194"/>
              <a:gd name="T34" fmla="*/ 1620 w 17003"/>
              <a:gd name="T35" fmla="*/ 0 h 194"/>
              <a:gd name="T36" fmla="*/ 944 w 17003"/>
              <a:gd name="T37" fmla="*/ 4 h 194"/>
              <a:gd name="T38" fmla="*/ 475 w 17003"/>
              <a:gd name="T39" fmla="*/ 12 h 194"/>
              <a:gd name="T40" fmla="*/ 271 w 17003"/>
              <a:gd name="T41" fmla="*/ 18 h 194"/>
              <a:gd name="T42" fmla="*/ 192 w 17003"/>
              <a:gd name="T43" fmla="*/ 21 h 194"/>
              <a:gd name="T44" fmla="*/ 90 w 17003"/>
              <a:gd name="T45" fmla="*/ 25 h 194"/>
              <a:gd name="T46" fmla="*/ 61 w 17003"/>
              <a:gd name="T47" fmla="*/ 29 h 194"/>
              <a:gd name="T48" fmla="*/ 37 w 17003"/>
              <a:gd name="T49" fmla="*/ 36 h 194"/>
              <a:gd name="T50" fmla="*/ 9 w 17003"/>
              <a:gd name="T51" fmla="*/ 53 h 194"/>
              <a:gd name="T52" fmla="*/ 3 w 17003"/>
              <a:gd name="T53" fmla="*/ 62 h 194"/>
              <a:gd name="T54" fmla="*/ 0 w 17003"/>
              <a:gd name="T55" fmla="*/ 66 h 194"/>
              <a:gd name="T56" fmla="*/ 0 w 17003"/>
              <a:gd name="T57" fmla="*/ 73 h 194"/>
              <a:gd name="T58" fmla="*/ 14 w 17003"/>
              <a:gd name="T59" fmla="*/ 83 h 194"/>
              <a:gd name="T60" fmla="*/ 47 w 17003"/>
              <a:gd name="T61" fmla="*/ 91 h 194"/>
              <a:gd name="T62" fmla="*/ 90 w 17003"/>
              <a:gd name="T63" fmla="*/ 99 h 194"/>
              <a:gd name="T64" fmla="*/ 318 w 17003"/>
              <a:gd name="T65" fmla="*/ 117 h 194"/>
              <a:gd name="T66" fmla="*/ 551 w 17003"/>
              <a:gd name="T67" fmla="*/ 123 h 194"/>
              <a:gd name="T68" fmla="*/ 847 w 17003"/>
              <a:gd name="T69" fmla="*/ 128 h 194"/>
              <a:gd name="T70" fmla="*/ 1682 w 17003"/>
              <a:gd name="T71" fmla="*/ 131 h 194"/>
              <a:gd name="T72" fmla="*/ 2176 w 17003"/>
              <a:gd name="T73" fmla="*/ 131 h 194"/>
              <a:gd name="T74" fmla="*/ 4526 w 17003"/>
              <a:gd name="T75" fmla="*/ 131 h 194"/>
              <a:gd name="T76" fmla="*/ 6057 w 17003"/>
              <a:gd name="T77" fmla="*/ 131 h 194"/>
              <a:gd name="T78" fmla="*/ 7921 w 17003"/>
              <a:gd name="T79" fmla="*/ 134 h 194"/>
              <a:gd name="T80" fmla="*/ 9905 w 17003"/>
              <a:gd name="T81" fmla="*/ 142 h 194"/>
              <a:gd name="T82" fmla="*/ 11718 w 17003"/>
              <a:gd name="T83" fmla="*/ 153 h 194"/>
              <a:gd name="T84" fmla="*/ 13240 w 17003"/>
              <a:gd name="T85" fmla="*/ 163 h 194"/>
              <a:gd name="T86" fmla="*/ 14331 w 17003"/>
              <a:gd name="T87" fmla="*/ 174 h 194"/>
              <a:gd name="T88" fmla="*/ 15280 w 17003"/>
              <a:gd name="T89" fmla="*/ 185 h 194"/>
              <a:gd name="T90" fmla="*/ 15915 w 17003"/>
              <a:gd name="T91" fmla="*/ 192 h 194"/>
              <a:gd name="T92" fmla="*/ 16169 w 17003"/>
              <a:gd name="T93" fmla="*/ 194 h 194"/>
              <a:gd name="T94" fmla="*/ 16506 w 17003"/>
              <a:gd name="T95" fmla="*/ 194 h 194"/>
              <a:gd name="T96" fmla="*/ 16620 w 17003"/>
              <a:gd name="T97" fmla="*/ 192 h 194"/>
              <a:gd name="T98" fmla="*/ 16720 w 17003"/>
              <a:gd name="T99" fmla="*/ 188 h 194"/>
              <a:gd name="T100" fmla="*/ 16865 w 17003"/>
              <a:gd name="T101" fmla="*/ 176 h 194"/>
              <a:gd name="T102" fmla="*/ 16922 w 17003"/>
              <a:gd name="T103" fmla="*/ 167 h 194"/>
              <a:gd name="T104" fmla="*/ 16948 w 17003"/>
              <a:gd name="T105" fmla="*/ 161 h 194"/>
              <a:gd name="T106" fmla="*/ 16990 w 17003"/>
              <a:gd name="T107" fmla="*/ 148 h 194"/>
              <a:gd name="T108" fmla="*/ 17003 w 17003"/>
              <a:gd name="T109" fmla="*/ 137 h 194"/>
              <a:gd name="T110" fmla="*/ 17002 w 17003"/>
              <a:gd name="T111" fmla="*/ 129 h 194"/>
              <a:gd name="T112" fmla="*/ 16979 w 17003"/>
              <a:gd name="T113" fmla="*/ 117 h 194"/>
              <a:gd name="T114" fmla="*/ 16943 w 17003"/>
              <a:gd name="T115" fmla="*/ 108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003" h="194">
                <a:moveTo>
                  <a:pt x="16943" y="108"/>
                </a:moveTo>
                <a:lnTo>
                  <a:pt x="16897" y="101"/>
                </a:lnTo>
                <a:lnTo>
                  <a:pt x="16752" y="85"/>
                </a:lnTo>
                <a:lnTo>
                  <a:pt x="16424" y="62"/>
                </a:lnTo>
                <a:lnTo>
                  <a:pt x="16108" y="47"/>
                </a:lnTo>
                <a:lnTo>
                  <a:pt x="15747" y="34"/>
                </a:lnTo>
                <a:lnTo>
                  <a:pt x="14947" y="16"/>
                </a:lnTo>
                <a:lnTo>
                  <a:pt x="14595" y="15"/>
                </a:lnTo>
                <a:lnTo>
                  <a:pt x="14293" y="16"/>
                </a:lnTo>
                <a:lnTo>
                  <a:pt x="13782" y="27"/>
                </a:lnTo>
                <a:lnTo>
                  <a:pt x="13480" y="29"/>
                </a:lnTo>
                <a:lnTo>
                  <a:pt x="12739" y="22"/>
                </a:lnTo>
                <a:lnTo>
                  <a:pt x="11780" y="7"/>
                </a:lnTo>
                <a:lnTo>
                  <a:pt x="11288" y="3"/>
                </a:lnTo>
                <a:lnTo>
                  <a:pt x="10270" y="0"/>
                </a:lnTo>
                <a:lnTo>
                  <a:pt x="9748" y="0"/>
                </a:lnTo>
                <a:lnTo>
                  <a:pt x="2532" y="0"/>
                </a:lnTo>
                <a:lnTo>
                  <a:pt x="1620" y="0"/>
                </a:lnTo>
                <a:lnTo>
                  <a:pt x="944" y="4"/>
                </a:lnTo>
                <a:lnTo>
                  <a:pt x="475" y="12"/>
                </a:lnTo>
                <a:lnTo>
                  <a:pt x="271" y="18"/>
                </a:lnTo>
                <a:lnTo>
                  <a:pt x="192" y="21"/>
                </a:lnTo>
                <a:lnTo>
                  <a:pt x="90" y="25"/>
                </a:lnTo>
                <a:lnTo>
                  <a:pt x="61" y="29"/>
                </a:lnTo>
                <a:lnTo>
                  <a:pt x="37" y="36"/>
                </a:lnTo>
                <a:lnTo>
                  <a:pt x="9" y="53"/>
                </a:lnTo>
                <a:lnTo>
                  <a:pt x="3" y="62"/>
                </a:lnTo>
                <a:lnTo>
                  <a:pt x="0" y="66"/>
                </a:lnTo>
                <a:lnTo>
                  <a:pt x="0" y="73"/>
                </a:lnTo>
                <a:lnTo>
                  <a:pt x="14" y="83"/>
                </a:lnTo>
                <a:lnTo>
                  <a:pt x="47" y="91"/>
                </a:lnTo>
                <a:lnTo>
                  <a:pt x="90" y="99"/>
                </a:lnTo>
                <a:lnTo>
                  <a:pt x="318" y="117"/>
                </a:lnTo>
                <a:lnTo>
                  <a:pt x="551" y="123"/>
                </a:lnTo>
                <a:lnTo>
                  <a:pt x="847" y="128"/>
                </a:lnTo>
                <a:lnTo>
                  <a:pt x="1682" y="131"/>
                </a:lnTo>
                <a:lnTo>
                  <a:pt x="2176" y="131"/>
                </a:lnTo>
                <a:lnTo>
                  <a:pt x="4526" y="131"/>
                </a:lnTo>
                <a:lnTo>
                  <a:pt x="6057" y="131"/>
                </a:lnTo>
                <a:lnTo>
                  <a:pt x="7921" y="134"/>
                </a:lnTo>
                <a:lnTo>
                  <a:pt x="9905" y="142"/>
                </a:lnTo>
                <a:lnTo>
                  <a:pt x="11718" y="153"/>
                </a:lnTo>
                <a:lnTo>
                  <a:pt x="13240" y="163"/>
                </a:lnTo>
                <a:lnTo>
                  <a:pt x="14331" y="174"/>
                </a:lnTo>
                <a:lnTo>
                  <a:pt x="15280" y="185"/>
                </a:lnTo>
                <a:lnTo>
                  <a:pt x="15915" y="192"/>
                </a:lnTo>
                <a:lnTo>
                  <a:pt x="16169" y="194"/>
                </a:lnTo>
                <a:lnTo>
                  <a:pt x="16506" y="194"/>
                </a:lnTo>
                <a:lnTo>
                  <a:pt x="16620" y="192"/>
                </a:lnTo>
                <a:lnTo>
                  <a:pt x="16720" y="188"/>
                </a:lnTo>
                <a:lnTo>
                  <a:pt x="16865" y="176"/>
                </a:lnTo>
                <a:lnTo>
                  <a:pt x="16922" y="167"/>
                </a:lnTo>
                <a:lnTo>
                  <a:pt x="16948" y="161"/>
                </a:lnTo>
                <a:lnTo>
                  <a:pt x="16990" y="148"/>
                </a:lnTo>
                <a:lnTo>
                  <a:pt x="17003" y="137"/>
                </a:lnTo>
                <a:lnTo>
                  <a:pt x="17002" y="129"/>
                </a:lnTo>
                <a:lnTo>
                  <a:pt x="16979" y="117"/>
                </a:lnTo>
                <a:lnTo>
                  <a:pt x="16943" y="108"/>
                </a:lnTo>
                <a:close/>
              </a:path>
            </a:pathLst>
          </a:custGeom>
          <a:solidFill>
            <a:srgbClr val="323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CD40D4C4-EEA2-43E6-A728-BB6B658E8BC5}"/>
              </a:ext>
            </a:extLst>
          </p:cNvPr>
          <p:cNvGrpSpPr/>
          <p:nvPr/>
        </p:nvGrpSpPr>
        <p:grpSpPr>
          <a:xfrm>
            <a:off x="112396" y="4236283"/>
            <a:ext cx="2361565" cy="684432"/>
            <a:chOff x="0" y="-1851122"/>
            <a:chExt cx="9063038" cy="248285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6D8DE2C-4E97-4164-AD88-51E45105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179291"/>
              <a:ext cx="173038" cy="92075"/>
            </a:xfrm>
            <a:custGeom>
              <a:avLst/>
              <a:gdLst>
                <a:gd name="T0" fmla="*/ 328 w 328"/>
                <a:gd name="T1" fmla="*/ 0 h 174"/>
                <a:gd name="T2" fmla="*/ 0 w 328"/>
                <a:gd name="T3" fmla="*/ 0 h 174"/>
                <a:gd name="T4" fmla="*/ 0 w 328"/>
                <a:gd name="T5" fmla="*/ 168 h 174"/>
                <a:gd name="T6" fmla="*/ 328 w 328"/>
                <a:gd name="T7" fmla="*/ 174 h 174"/>
                <a:gd name="T8" fmla="*/ 328 w 328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74">
                  <a:moveTo>
                    <a:pt x="328" y="0"/>
                  </a:moveTo>
                  <a:lnTo>
                    <a:pt x="0" y="0"/>
                  </a:lnTo>
                  <a:lnTo>
                    <a:pt x="0" y="168"/>
                  </a:lnTo>
                  <a:lnTo>
                    <a:pt x="328" y="174"/>
                  </a:lnTo>
                  <a:lnTo>
                    <a:pt x="328" y="0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A1770FC-1FF8-439D-BC85-1E61DB99E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038" y="-585884"/>
              <a:ext cx="746125" cy="617538"/>
            </a:xfrm>
            <a:custGeom>
              <a:avLst/>
              <a:gdLst>
                <a:gd name="T0" fmla="*/ 1411 w 1411"/>
                <a:gd name="T1" fmla="*/ 1158 h 1165"/>
                <a:gd name="T2" fmla="*/ 1402 w 1411"/>
                <a:gd name="T3" fmla="*/ 1019 h 1165"/>
                <a:gd name="T4" fmla="*/ 1391 w 1411"/>
                <a:gd name="T5" fmla="*/ 899 h 1165"/>
                <a:gd name="T6" fmla="*/ 1384 w 1411"/>
                <a:gd name="T7" fmla="*/ 846 h 1165"/>
                <a:gd name="T8" fmla="*/ 1368 w 1411"/>
                <a:gd name="T9" fmla="*/ 778 h 1165"/>
                <a:gd name="T10" fmla="*/ 1351 w 1411"/>
                <a:gd name="T11" fmla="*/ 739 h 1165"/>
                <a:gd name="T12" fmla="*/ 1340 w 1411"/>
                <a:gd name="T13" fmla="*/ 720 h 1165"/>
                <a:gd name="T14" fmla="*/ 1327 w 1411"/>
                <a:gd name="T15" fmla="*/ 702 h 1165"/>
                <a:gd name="T16" fmla="*/ 1297 w 1411"/>
                <a:gd name="T17" fmla="*/ 669 h 1165"/>
                <a:gd name="T18" fmla="*/ 1239 w 1411"/>
                <a:gd name="T19" fmla="*/ 619 h 1165"/>
                <a:gd name="T20" fmla="*/ 1190 w 1411"/>
                <a:gd name="T21" fmla="*/ 584 h 1165"/>
                <a:gd name="T22" fmla="*/ 1135 w 1411"/>
                <a:gd name="T23" fmla="*/ 547 h 1165"/>
                <a:gd name="T24" fmla="*/ 1002 w 1411"/>
                <a:gd name="T25" fmla="*/ 466 h 1165"/>
                <a:gd name="T26" fmla="*/ 921 w 1411"/>
                <a:gd name="T27" fmla="*/ 422 h 1165"/>
                <a:gd name="T28" fmla="*/ 834 w 1411"/>
                <a:gd name="T29" fmla="*/ 375 h 1165"/>
                <a:gd name="T30" fmla="*/ 645 w 1411"/>
                <a:gd name="T31" fmla="*/ 283 h 1165"/>
                <a:gd name="T32" fmla="*/ 557 w 1411"/>
                <a:gd name="T33" fmla="*/ 243 h 1165"/>
                <a:gd name="T34" fmla="*/ 396 w 1411"/>
                <a:gd name="T35" fmla="*/ 174 h 1165"/>
                <a:gd name="T36" fmla="*/ 262 w 1411"/>
                <a:gd name="T37" fmla="*/ 119 h 1165"/>
                <a:gd name="T38" fmla="*/ 130 w 1411"/>
                <a:gd name="T39" fmla="*/ 61 h 1165"/>
                <a:gd name="T40" fmla="*/ 0 w 1411"/>
                <a:gd name="T41" fmla="*/ 0 h 1165"/>
                <a:gd name="T42" fmla="*/ 284 w 1411"/>
                <a:gd name="T43" fmla="*/ 591 h 1165"/>
                <a:gd name="T44" fmla="*/ 661 w 1411"/>
                <a:gd name="T45" fmla="*/ 1165 h 1165"/>
                <a:gd name="T46" fmla="*/ 1330 w 1411"/>
                <a:gd name="T47" fmla="*/ 1078 h 1165"/>
                <a:gd name="T48" fmla="*/ 1411 w 1411"/>
                <a:gd name="T49" fmla="*/ 1158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11" h="1165">
                  <a:moveTo>
                    <a:pt x="1411" y="1158"/>
                  </a:moveTo>
                  <a:lnTo>
                    <a:pt x="1402" y="1019"/>
                  </a:lnTo>
                  <a:lnTo>
                    <a:pt x="1391" y="899"/>
                  </a:lnTo>
                  <a:lnTo>
                    <a:pt x="1384" y="846"/>
                  </a:lnTo>
                  <a:lnTo>
                    <a:pt x="1368" y="778"/>
                  </a:lnTo>
                  <a:lnTo>
                    <a:pt x="1351" y="739"/>
                  </a:lnTo>
                  <a:lnTo>
                    <a:pt x="1340" y="720"/>
                  </a:lnTo>
                  <a:lnTo>
                    <a:pt x="1327" y="702"/>
                  </a:lnTo>
                  <a:lnTo>
                    <a:pt x="1297" y="669"/>
                  </a:lnTo>
                  <a:lnTo>
                    <a:pt x="1239" y="619"/>
                  </a:lnTo>
                  <a:lnTo>
                    <a:pt x="1190" y="584"/>
                  </a:lnTo>
                  <a:lnTo>
                    <a:pt x="1135" y="547"/>
                  </a:lnTo>
                  <a:lnTo>
                    <a:pt x="1002" y="466"/>
                  </a:lnTo>
                  <a:lnTo>
                    <a:pt x="921" y="422"/>
                  </a:lnTo>
                  <a:lnTo>
                    <a:pt x="834" y="375"/>
                  </a:lnTo>
                  <a:lnTo>
                    <a:pt x="645" y="283"/>
                  </a:lnTo>
                  <a:lnTo>
                    <a:pt x="557" y="243"/>
                  </a:lnTo>
                  <a:lnTo>
                    <a:pt x="396" y="174"/>
                  </a:lnTo>
                  <a:lnTo>
                    <a:pt x="262" y="119"/>
                  </a:lnTo>
                  <a:lnTo>
                    <a:pt x="130" y="61"/>
                  </a:lnTo>
                  <a:lnTo>
                    <a:pt x="0" y="0"/>
                  </a:lnTo>
                  <a:lnTo>
                    <a:pt x="284" y="591"/>
                  </a:lnTo>
                  <a:lnTo>
                    <a:pt x="661" y="1165"/>
                  </a:lnTo>
                  <a:lnTo>
                    <a:pt x="1330" y="1078"/>
                  </a:lnTo>
                  <a:lnTo>
                    <a:pt x="1411" y="1158"/>
                  </a:lnTo>
                  <a:close/>
                </a:path>
              </a:pathLst>
            </a:custGeom>
            <a:solidFill>
              <a:srgbClr val="D0D4D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107911B-1AB1-42DE-BCDD-0B0CF8DCC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-766859"/>
              <a:ext cx="1949450" cy="1281113"/>
            </a:xfrm>
            <a:custGeom>
              <a:avLst/>
              <a:gdLst>
                <a:gd name="T0" fmla="*/ 3250 w 3683"/>
                <a:gd name="T1" fmla="*/ 2419 h 2419"/>
                <a:gd name="T2" fmla="*/ 13 w 3683"/>
                <a:gd name="T3" fmla="*/ 2350 h 2419"/>
                <a:gd name="T4" fmla="*/ 0 w 3683"/>
                <a:gd name="T5" fmla="*/ 1223 h 2419"/>
                <a:gd name="T6" fmla="*/ 614 w 3683"/>
                <a:gd name="T7" fmla="*/ 278 h 2419"/>
                <a:gd name="T8" fmla="*/ 1464 w 3683"/>
                <a:gd name="T9" fmla="*/ 0 h 2419"/>
                <a:gd name="T10" fmla="*/ 2692 w 3683"/>
                <a:gd name="T11" fmla="*/ 167 h 2419"/>
                <a:gd name="T12" fmla="*/ 3683 w 3683"/>
                <a:gd name="T13" fmla="*/ 862 h 2419"/>
                <a:gd name="T14" fmla="*/ 3557 w 3683"/>
                <a:gd name="T15" fmla="*/ 1710 h 2419"/>
                <a:gd name="T16" fmla="*/ 3250 w 3683"/>
                <a:gd name="T17" fmla="*/ 2419 h 2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83" h="2419">
                  <a:moveTo>
                    <a:pt x="3250" y="2419"/>
                  </a:moveTo>
                  <a:lnTo>
                    <a:pt x="13" y="2350"/>
                  </a:lnTo>
                  <a:lnTo>
                    <a:pt x="0" y="1223"/>
                  </a:lnTo>
                  <a:lnTo>
                    <a:pt x="614" y="278"/>
                  </a:lnTo>
                  <a:lnTo>
                    <a:pt x="1464" y="0"/>
                  </a:lnTo>
                  <a:lnTo>
                    <a:pt x="2692" y="167"/>
                  </a:lnTo>
                  <a:lnTo>
                    <a:pt x="3683" y="862"/>
                  </a:lnTo>
                  <a:lnTo>
                    <a:pt x="3557" y="1710"/>
                  </a:lnTo>
                  <a:lnTo>
                    <a:pt x="3250" y="2419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889F746-BA02-4B0C-BE6C-F7712B93A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-641447"/>
              <a:ext cx="1787525" cy="1192213"/>
            </a:xfrm>
            <a:custGeom>
              <a:avLst/>
              <a:gdLst>
                <a:gd name="T0" fmla="*/ 3195 w 3377"/>
                <a:gd name="T1" fmla="*/ 2237 h 2252"/>
                <a:gd name="T2" fmla="*/ 41 w 3377"/>
                <a:gd name="T3" fmla="*/ 2252 h 2252"/>
                <a:gd name="T4" fmla="*/ 0 w 3377"/>
                <a:gd name="T5" fmla="*/ 1056 h 2252"/>
                <a:gd name="T6" fmla="*/ 934 w 3377"/>
                <a:gd name="T7" fmla="*/ 55 h 2252"/>
                <a:gd name="T8" fmla="*/ 2469 w 3377"/>
                <a:gd name="T9" fmla="*/ 0 h 2252"/>
                <a:gd name="T10" fmla="*/ 3167 w 3377"/>
                <a:gd name="T11" fmla="*/ 402 h 2252"/>
                <a:gd name="T12" fmla="*/ 3377 w 3377"/>
                <a:gd name="T13" fmla="*/ 1584 h 2252"/>
                <a:gd name="T14" fmla="*/ 3195 w 3377"/>
                <a:gd name="T15" fmla="*/ 2237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77" h="2252">
                  <a:moveTo>
                    <a:pt x="3195" y="2237"/>
                  </a:moveTo>
                  <a:lnTo>
                    <a:pt x="41" y="2252"/>
                  </a:lnTo>
                  <a:lnTo>
                    <a:pt x="0" y="1056"/>
                  </a:lnTo>
                  <a:lnTo>
                    <a:pt x="934" y="55"/>
                  </a:lnTo>
                  <a:lnTo>
                    <a:pt x="2469" y="0"/>
                  </a:lnTo>
                  <a:lnTo>
                    <a:pt x="3167" y="402"/>
                  </a:lnTo>
                  <a:lnTo>
                    <a:pt x="3377" y="1584"/>
                  </a:lnTo>
                  <a:lnTo>
                    <a:pt x="3195" y="2237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92EC578-D046-40C0-A5AF-E1A031050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266603"/>
              <a:ext cx="204788" cy="101600"/>
            </a:xfrm>
            <a:custGeom>
              <a:avLst/>
              <a:gdLst>
                <a:gd name="T0" fmla="*/ 389 w 389"/>
                <a:gd name="T1" fmla="*/ 0 h 191"/>
                <a:gd name="T2" fmla="*/ 0 w 389"/>
                <a:gd name="T3" fmla="*/ 1 h 191"/>
                <a:gd name="T4" fmla="*/ 0 w 389"/>
                <a:gd name="T5" fmla="*/ 191 h 191"/>
                <a:gd name="T6" fmla="*/ 299 w 389"/>
                <a:gd name="T7" fmla="*/ 185 h 191"/>
                <a:gd name="T8" fmla="*/ 389 w 389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" h="191">
                  <a:moveTo>
                    <a:pt x="389" y="0"/>
                  </a:moveTo>
                  <a:lnTo>
                    <a:pt x="0" y="1"/>
                  </a:lnTo>
                  <a:lnTo>
                    <a:pt x="0" y="191"/>
                  </a:lnTo>
                  <a:lnTo>
                    <a:pt x="299" y="185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24E0DF9-344E-474C-81F5-367BBEB1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811434"/>
              <a:ext cx="9063038" cy="2443163"/>
            </a:xfrm>
            <a:custGeom>
              <a:avLst/>
              <a:gdLst>
                <a:gd name="T0" fmla="*/ 13978 w 17126"/>
                <a:gd name="T1" fmla="*/ 1706 h 4616"/>
                <a:gd name="T2" fmla="*/ 12640 w 17126"/>
                <a:gd name="T3" fmla="*/ 1587 h 4616"/>
                <a:gd name="T4" fmla="*/ 12236 w 17126"/>
                <a:gd name="T5" fmla="*/ 1538 h 4616"/>
                <a:gd name="T6" fmla="*/ 11830 w 17126"/>
                <a:gd name="T7" fmla="*/ 1545 h 4616"/>
                <a:gd name="T8" fmla="*/ 11168 w 17126"/>
                <a:gd name="T9" fmla="*/ 1575 h 4616"/>
                <a:gd name="T10" fmla="*/ 10131 w 17126"/>
                <a:gd name="T11" fmla="*/ 900 h 4616"/>
                <a:gd name="T12" fmla="*/ 9063 w 17126"/>
                <a:gd name="T13" fmla="*/ 190 h 4616"/>
                <a:gd name="T14" fmla="*/ 8327 w 17126"/>
                <a:gd name="T15" fmla="*/ 36 h 4616"/>
                <a:gd name="T16" fmla="*/ 7197 w 17126"/>
                <a:gd name="T17" fmla="*/ 14 h 4616"/>
                <a:gd name="T18" fmla="*/ 6189 w 17126"/>
                <a:gd name="T19" fmla="*/ 124 h 4616"/>
                <a:gd name="T20" fmla="*/ 5091 w 17126"/>
                <a:gd name="T21" fmla="*/ 331 h 4616"/>
                <a:gd name="T22" fmla="*/ 4869 w 17126"/>
                <a:gd name="T23" fmla="*/ 444 h 4616"/>
                <a:gd name="T24" fmla="*/ 3905 w 17126"/>
                <a:gd name="T25" fmla="*/ 720 h 4616"/>
                <a:gd name="T26" fmla="*/ 2390 w 17126"/>
                <a:gd name="T27" fmla="*/ 1192 h 4616"/>
                <a:gd name="T28" fmla="*/ 2300 w 17126"/>
                <a:gd name="T29" fmla="*/ 1178 h 4616"/>
                <a:gd name="T30" fmla="*/ 2105 w 17126"/>
                <a:gd name="T31" fmla="*/ 1184 h 4616"/>
                <a:gd name="T32" fmla="*/ 1408 w 17126"/>
                <a:gd name="T33" fmla="*/ 1396 h 4616"/>
                <a:gd name="T34" fmla="*/ 886 w 17126"/>
                <a:gd name="T35" fmla="*/ 1581 h 4616"/>
                <a:gd name="T36" fmla="*/ 513 w 17126"/>
                <a:gd name="T37" fmla="*/ 1959 h 4616"/>
                <a:gd name="T38" fmla="*/ 45 w 17126"/>
                <a:gd name="T39" fmla="*/ 2672 h 4616"/>
                <a:gd name="T40" fmla="*/ 11 w 17126"/>
                <a:gd name="T41" fmla="*/ 2973 h 4616"/>
                <a:gd name="T42" fmla="*/ 114 w 17126"/>
                <a:gd name="T43" fmla="*/ 3451 h 4616"/>
                <a:gd name="T44" fmla="*/ 172 w 17126"/>
                <a:gd name="T45" fmla="*/ 3818 h 4616"/>
                <a:gd name="T46" fmla="*/ 323 w 17126"/>
                <a:gd name="T47" fmla="*/ 3931 h 4616"/>
                <a:gd name="T48" fmla="*/ 1845 w 17126"/>
                <a:gd name="T49" fmla="*/ 4017 h 4616"/>
                <a:gd name="T50" fmla="*/ 1938 w 17126"/>
                <a:gd name="T51" fmla="*/ 4115 h 4616"/>
                <a:gd name="T52" fmla="*/ 1933 w 17126"/>
                <a:gd name="T53" fmla="*/ 4284 h 4616"/>
                <a:gd name="T54" fmla="*/ 2416 w 17126"/>
                <a:gd name="T55" fmla="*/ 4081 h 4616"/>
                <a:gd name="T56" fmla="*/ 2461 w 17126"/>
                <a:gd name="T57" fmla="*/ 3388 h 4616"/>
                <a:gd name="T58" fmla="*/ 2727 w 17126"/>
                <a:gd name="T59" fmla="*/ 2838 h 4616"/>
                <a:gd name="T60" fmla="*/ 3028 w 17126"/>
                <a:gd name="T61" fmla="*/ 2546 h 4616"/>
                <a:gd name="T62" fmla="*/ 3651 w 17126"/>
                <a:gd name="T63" fmla="*/ 2291 h 4616"/>
                <a:gd name="T64" fmla="*/ 4098 w 17126"/>
                <a:gd name="T65" fmla="*/ 2279 h 4616"/>
                <a:gd name="T66" fmla="*/ 4583 w 17126"/>
                <a:gd name="T67" fmla="*/ 2410 h 4616"/>
                <a:gd name="T68" fmla="*/ 5033 w 17126"/>
                <a:gd name="T69" fmla="*/ 2743 h 4616"/>
                <a:gd name="T70" fmla="*/ 5324 w 17126"/>
                <a:gd name="T71" fmla="*/ 3218 h 4616"/>
                <a:gd name="T72" fmla="*/ 5652 w 17126"/>
                <a:gd name="T73" fmla="*/ 3565 h 4616"/>
                <a:gd name="T74" fmla="*/ 6853 w 17126"/>
                <a:gd name="T75" fmla="*/ 3694 h 4616"/>
                <a:gd name="T76" fmla="*/ 7755 w 17126"/>
                <a:gd name="T77" fmla="*/ 3855 h 4616"/>
                <a:gd name="T78" fmla="*/ 10906 w 17126"/>
                <a:gd name="T79" fmla="*/ 3900 h 4616"/>
                <a:gd name="T80" fmla="*/ 11964 w 17126"/>
                <a:gd name="T81" fmla="*/ 3675 h 4616"/>
                <a:gd name="T82" fmla="*/ 12095 w 17126"/>
                <a:gd name="T83" fmla="*/ 3213 h 4616"/>
                <a:gd name="T84" fmla="*/ 12422 w 17126"/>
                <a:gd name="T85" fmla="*/ 2759 h 4616"/>
                <a:gd name="T86" fmla="*/ 12846 w 17126"/>
                <a:gd name="T87" fmla="*/ 2462 h 4616"/>
                <a:gd name="T88" fmla="*/ 13442 w 17126"/>
                <a:gd name="T89" fmla="*/ 2342 h 4616"/>
                <a:gd name="T90" fmla="*/ 13909 w 17126"/>
                <a:gd name="T91" fmla="*/ 2390 h 4616"/>
                <a:gd name="T92" fmla="*/ 14473 w 17126"/>
                <a:gd name="T93" fmla="*/ 2659 h 4616"/>
                <a:gd name="T94" fmla="*/ 14799 w 17126"/>
                <a:gd name="T95" fmla="*/ 3067 h 4616"/>
                <a:gd name="T96" fmla="*/ 14986 w 17126"/>
                <a:gd name="T97" fmla="*/ 3702 h 4616"/>
                <a:gd name="T98" fmla="*/ 14972 w 17126"/>
                <a:gd name="T99" fmla="*/ 4267 h 4616"/>
                <a:gd name="T100" fmla="*/ 15274 w 17126"/>
                <a:gd name="T101" fmla="*/ 4577 h 4616"/>
                <a:gd name="T102" fmla="*/ 16321 w 17126"/>
                <a:gd name="T103" fmla="*/ 4477 h 4616"/>
                <a:gd name="T104" fmla="*/ 16995 w 17126"/>
                <a:gd name="T105" fmla="*/ 4417 h 4616"/>
                <a:gd name="T106" fmla="*/ 17123 w 17126"/>
                <a:gd name="T107" fmla="*/ 4299 h 4616"/>
                <a:gd name="T108" fmla="*/ 17067 w 17126"/>
                <a:gd name="T109" fmla="*/ 4091 h 4616"/>
                <a:gd name="T110" fmla="*/ 17095 w 17126"/>
                <a:gd name="T111" fmla="*/ 3386 h 4616"/>
                <a:gd name="T112" fmla="*/ 16970 w 17126"/>
                <a:gd name="T113" fmla="*/ 3114 h 4616"/>
                <a:gd name="T114" fmla="*/ 16599 w 17126"/>
                <a:gd name="T115" fmla="*/ 2948 h 4616"/>
                <a:gd name="T116" fmla="*/ 15891 w 17126"/>
                <a:gd name="T117" fmla="*/ 2580 h 4616"/>
                <a:gd name="T118" fmla="*/ 15255 w 17126"/>
                <a:gd name="T119" fmla="*/ 2103 h 4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126" h="4616">
                  <a:moveTo>
                    <a:pt x="15053" y="1900"/>
                  </a:moveTo>
                  <a:lnTo>
                    <a:pt x="14906" y="1868"/>
                  </a:lnTo>
                  <a:lnTo>
                    <a:pt x="14608" y="1807"/>
                  </a:lnTo>
                  <a:lnTo>
                    <a:pt x="14454" y="1778"/>
                  </a:lnTo>
                  <a:lnTo>
                    <a:pt x="14297" y="1751"/>
                  </a:lnTo>
                  <a:lnTo>
                    <a:pt x="13978" y="1706"/>
                  </a:lnTo>
                  <a:lnTo>
                    <a:pt x="13822" y="1687"/>
                  </a:lnTo>
                  <a:lnTo>
                    <a:pt x="13670" y="1669"/>
                  </a:lnTo>
                  <a:lnTo>
                    <a:pt x="13371" y="1641"/>
                  </a:lnTo>
                  <a:lnTo>
                    <a:pt x="13218" y="1629"/>
                  </a:lnTo>
                  <a:lnTo>
                    <a:pt x="12899" y="1604"/>
                  </a:lnTo>
                  <a:lnTo>
                    <a:pt x="12640" y="1587"/>
                  </a:lnTo>
                  <a:lnTo>
                    <a:pt x="12457" y="1575"/>
                  </a:lnTo>
                  <a:lnTo>
                    <a:pt x="12372" y="1570"/>
                  </a:lnTo>
                  <a:lnTo>
                    <a:pt x="12337" y="1567"/>
                  </a:lnTo>
                  <a:lnTo>
                    <a:pt x="12290" y="1559"/>
                  </a:lnTo>
                  <a:lnTo>
                    <a:pt x="12272" y="1551"/>
                  </a:lnTo>
                  <a:lnTo>
                    <a:pt x="12236" y="1538"/>
                  </a:lnTo>
                  <a:lnTo>
                    <a:pt x="12207" y="1527"/>
                  </a:lnTo>
                  <a:lnTo>
                    <a:pt x="12196" y="1522"/>
                  </a:lnTo>
                  <a:lnTo>
                    <a:pt x="12161" y="1524"/>
                  </a:lnTo>
                  <a:lnTo>
                    <a:pt x="12121" y="1529"/>
                  </a:lnTo>
                  <a:lnTo>
                    <a:pt x="12011" y="1535"/>
                  </a:lnTo>
                  <a:lnTo>
                    <a:pt x="11830" y="1545"/>
                  </a:lnTo>
                  <a:lnTo>
                    <a:pt x="11625" y="1561"/>
                  </a:lnTo>
                  <a:lnTo>
                    <a:pt x="11434" y="1572"/>
                  </a:lnTo>
                  <a:lnTo>
                    <a:pt x="11351" y="1575"/>
                  </a:lnTo>
                  <a:lnTo>
                    <a:pt x="11226" y="1578"/>
                  </a:lnTo>
                  <a:lnTo>
                    <a:pt x="11185" y="1577"/>
                  </a:lnTo>
                  <a:lnTo>
                    <a:pt x="11168" y="1575"/>
                  </a:lnTo>
                  <a:lnTo>
                    <a:pt x="11138" y="1569"/>
                  </a:lnTo>
                  <a:lnTo>
                    <a:pt x="11085" y="1541"/>
                  </a:lnTo>
                  <a:lnTo>
                    <a:pt x="11020" y="1498"/>
                  </a:lnTo>
                  <a:lnTo>
                    <a:pt x="10826" y="1364"/>
                  </a:lnTo>
                  <a:lnTo>
                    <a:pt x="10502" y="1145"/>
                  </a:lnTo>
                  <a:lnTo>
                    <a:pt x="10131" y="900"/>
                  </a:lnTo>
                  <a:lnTo>
                    <a:pt x="9754" y="656"/>
                  </a:lnTo>
                  <a:lnTo>
                    <a:pt x="9416" y="434"/>
                  </a:lnTo>
                  <a:lnTo>
                    <a:pt x="9212" y="295"/>
                  </a:lnTo>
                  <a:lnTo>
                    <a:pt x="9145" y="248"/>
                  </a:lnTo>
                  <a:lnTo>
                    <a:pt x="9085" y="202"/>
                  </a:lnTo>
                  <a:lnTo>
                    <a:pt x="9063" y="190"/>
                  </a:lnTo>
                  <a:lnTo>
                    <a:pt x="9035" y="177"/>
                  </a:lnTo>
                  <a:lnTo>
                    <a:pt x="8932" y="149"/>
                  </a:lnTo>
                  <a:lnTo>
                    <a:pt x="8849" y="129"/>
                  </a:lnTo>
                  <a:lnTo>
                    <a:pt x="8748" y="106"/>
                  </a:lnTo>
                  <a:lnTo>
                    <a:pt x="8483" y="57"/>
                  </a:lnTo>
                  <a:lnTo>
                    <a:pt x="8327" y="36"/>
                  </a:lnTo>
                  <a:lnTo>
                    <a:pt x="8249" y="27"/>
                  </a:lnTo>
                  <a:lnTo>
                    <a:pt x="8085" y="14"/>
                  </a:lnTo>
                  <a:lnTo>
                    <a:pt x="7834" y="2"/>
                  </a:lnTo>
                  <a:lnTo>
                    <a:pt x="7667" y="0"/>
                  </a:lnTo>
                  <a:lnTo>
                    <a:pt x="7501" y="2"/>
                  </a:lnTo>
                  <a:lnTo>
                    <a:pt x="7197" y="14"/>
                  </a:lnTo>
                  <a:lnTo>
                    <a:pt x="7069" y="21"/>
                  </a:lnTo>
                  <a:lnTo>
                    <a:pt x="6954" y="28"/>
                  </a:lnTo>
                  <a:lnTo>
                    <a:pt x="6750" y="45"/>
                  </a:lnTo>
                  <a:lnTo>
                    <a:pt x="6634" y="58"/>
                  </a:lnTo>
                  <a:lnTo>
                    <a:pt x="6506" y="75"/>
                  </a:lnTo>
                  <a:lnTo>
                    <a:pt x="6189" y="124"/>
                  </a:lnTo>
                  <a:lnTo>
                    <a:pt x="6004" y="154"/>
                  </a:lnTo>
                  <a:lnTo>
                    <a:pt x="5608" y="223"/>
                  </a:lnTo>
                  <a:lnTo>
                    <a:pt x="5303" y="280"/>
                  </a:lnTo>
                  <a:lnTo>
                    <a:pt x="5200" y="301"/>
                  </a:lnTo>
                  <a:lnTo>
                    <a:pt x="5109" y="323"/>
                  </a:lnTo>
                  <a:lnTo>
                    <a:pt x="5091" y="331"/>
                  </a:lnTo>
                  <a:lnTo>
                    <a:pt x="5065" y="348"/>
                  </a:lnTo>
                  <a:lnTo>
                    <a:pt x="5038" y="368"/>
                  </a:lnTo>
                  <a:lnTo>
                    <a:pt x="5022" y="379"/>
                  </a:lnTo>
                  <a:lnTo>
                    <a:pt x="4967" y="407"/>
                  </a:lnTo>
                  <a:lnTo>
                    <a:pt x="4923" y="424"/>
                  </a:lnTo>
                  <a:lnTo>
                    <a:pt x="4869" y="444"/>
                  </a:lnTo>
                  <a:lnTo>
                    <a:pt x="4720" y="492"/>
                  </a:lnTo>
                  <a:lnTo>
                    <a:pt x="4627" y="519"/>
                  </a:lnTo>
                  <a:lnTo>
                    <a:pt x="4425" y="577"/>
                  </a:lnTo>
                  <a:lnTo>
                    <a:pt x="4223" y="630"/>
                  </a:lnTo>
                  <a:lnTo>
                    <a:pt x="4132" y="655"/>
                  </a:lnTo>
                  <a:lnTo>
                    <a:pt x="3905" y="720"/>
                  </a:lnTo>
                  <a:lnTo>
                    <a:pt x="3718" y="776"/>
                  </a:lnTo>
                  <a:lnTo>
                    <a:pt x="3213" y="933"/>
                  </a:lnTo>
                  <a:lnTo>
                    <a:pt x="2734" y="1084"/>
                  </a:lnTo>
                  <a:lnTo>
                    <a:pt x="2460" y="1173"/>
                  </a:lnTo>
                  <a:lnTo>
                    <a:pt x="2409" y="1188"/>
                  </a:lnTo>
                  <a:lnTo>
                    <a:pt x="2390" y="1192"/>
                  </a:lnTo>
                  <a:lnTo>
                    <a:pt x="2369" y="1191"/>
                  </a:lnTo>
                  <a:lnTo>
                    <a:pt x="2363" y="1187"/>
                  </a:lnTo>
                  <a:lnTo>
                    <a:pt x="2343" y="1177"/>
                  </a:lnTo>
                  <a:lnTo>
                    <a:pt x="2335" y="1173"/>
                  </a:lnTo>
                  <a:lnTo>
                    <a:pt x="2321" y="1174"/>
                  </a:lnTo>
                  <a:lnTo>
                    <a:pt x="2300" y="1178"/>
                  </a:lnTo>
                  <a:lnTo>
                    <a:pt x="2268" y="1184"/>
                  </a:lnTo>
                  <a:lnTo>
                    <a:pt x="2230" y="1187"/>
                  </a:lnTo>
                  <a:lnTo>
                    <a:pt x="2196" y="1184"/>
                  </a:lnTo>
                  <a:lnTo>
                    <a:pt x="2169" y="1176"/>
                  </a:lnTo>
                  <a:lnTo>
                    <a:pt x="2142" y="1175"/>
                  </a:lnTo>
                  <a:lnTo>
                    <a:pt x="2105" y="1184"/>
                  </a:lnTo>
                  <a:lnTo>
                    <a:pt x="2047" y="1208"/>
                  </a:lnTo>
                  <a:lnTo>
                    <a:pt x="1977" y="1236"/>
                  </a:lnTo>
                  <a:lnTo>
                    <a:pt x="1875" y="1272"/>
                  </a:lnTo>
                  <a:lnTo>
                    <a:pt x="1754" y="1309"/>
                  </a:lnTo>
                  <a:lnTo>
                    <a:pt x="1591" y="1352"/>
                  </a:lnTo>
                  <a:lnTo>
                    <a:pt x="1408" y="1396"/>
                  </a:lnTo>
                  <a:lnTo>
                    <a:pt x="1256" y="1431"/>
                  </a:lnTo>
                  <a:lnTo>
                    <a:pt x="1199" y="1444"/>
                  </a:lnTo>
                  <a:lnTo>
                    <a:pt x="1114" y="1469"/>
                  </a:lnTo>
                  <a:lnTo>
                    <a:pt x="1063" y="1491"/>
                  </a:lnTo>
                  <a:lnTo>
                    <a:pt x="1000" y="1519"/>
                  </a:lnTo>
                  <a:lnTo>
                    <a:pt x="886" y="1581"/>
                  </a:lnTo>
                  <a:lnTo>
                    <a:pt x="807" y="1634"/>
                  </a:lnTo>
                  <a:lnTo>
                    <a:pt x="770" y="1664"/>
                  </a:lnTo>
                  <a:lnTo>
                    <a:pt x="733" y="1697"/>
                  </a:lnTo>
                  <a:lnTo>
                    <a:pt x="665" y="1767"/>
                  </a:lnTo>
                  <a:lnTo>
                    <a:pt x="572" y="1880"/>
                  </a:lnTo>
                  <a:lnTo>
                    <a:pt x="513" y="1959"/>
                  </a:lnTo>
                  <a:lnTo>
                    <a:pt x="396" y="2112"/>
                  </a:lnTo>
                  <a:lnTo>
                    <a:pt x="298" y="2247"/>
                  </a:lnTo>
                  <a:lnTo>
                    <a:pt x="219" y="2372"/>
                  </a:lnTo>
                  <a:lnTo>
                    <a:pt x="156" y="2481"/>
                  </a:lnTo>
                  <a:lnTo>
                    <a:pt x="94" y="2586"/>
                  </a:lnTo>
                  <a:lnTo>
                    <a:pt x="45" y="2672"/>
                  </a:lnTo>
                  <a:lnTo>
                    <a:pt x="27" y="2710"/>
                  </a:lnTo>
                  <a:lnTo>
                    <a:pt x="7" y="2774"/>
                  </a:lnTo>
                  <a:lnTo>
                    <a:pt x="2" y="2809"/>
                  </a:lnTo>
                  <a:lnTo>
                    <a:pt x="0" y="2846"/>
                  </a:lnTo>
                  <a:lnTo>
                    <a:pt x="6" y="2929"/>
                  </a:lnTo>
                  <a:lnTo>
                    <a:pt x="11" y="2973"/>
                  </a:lnTo>
                  <a:lnTo>
                    <a:pt x="27" y="3065"/>
                  </a:lnTo>
                  <a:lnTo>
                    <a:pt x="47" y="3150"/>
                  </a:lnTo>
                  <a:lnTo>
                    <a:pt x="67" y="3229"/>
                  </a:lnTo>
                  <a:lnTo>
                    <a:pt x="86" y="3302"/>
                  </a:lnTo>
                  <a:lnTo>
                    <a:pt x="103" y="3374"/>
                  </a:lnTo>
                  <a:lnTo>
                    <a:pt x="114" y="3451"/>
                  </a:lnTo>
                  <a:lnTo>
                    <a:pt x="123" y="3531"/>
                  </a:lnTo>
                  <a:lnTo>
                    <a:pt x="132" y="3616"/>
                  </a:lnTo>
                  <a:lnTo>
                    <a:pt x="136" y="3660"/>
                  </a:lnTo>
                  <a:lnTo>
                    <a:pt x="152" y="3745"/>
                  </a:lnTo>
                  <a:lnTo>
                    <a:pt x="162" y="3782"/>
                  </a:lnTo>
                  <a:lnTo>
                    <a:pt x="172" y="3818"/>
                  </a:lnTo>
                  <a:lnTo>
                    <a:pt x="193" y="3860"/>
                  </a:lnTo>
                  <a:lnTo>
                    <a:pt x="210" y="3882"/>
                  </a:lnTo>
                  <a:lnTo>
                    <a:pt x="220" y="3892"/>
                  </a:lnTo>
                  <a:lnTo>
                    <a:pt x="241" y="3908"/>
                  </a:lnTo>
                  <a:lnTo>
                    <a:pt x="294" y="3928"/>
                  </a:lnTo>
                  <a:lnTo>
                    <a:pt x="323" y="3931"/>
                  </a:lnTo>
                  <a:lnTo>
                    <a:pt x="382" y="3933"/>
                  </a:lnTo>
                  <a:lnTo>
                    <a:pt x="649" y="3942"/>
                  </a:lnTo>
                  <a:lnTo>
                    <a:pt x="1123" y="3964"/>
                  </a:lnTo>
                  <a:lnTo>
                    <a:pt x="1586" y="3993"/>
                  </a:lnTo>
                  <a:lnTo>
                    <a:pt x="1736" y="4003"/>
                  </a:lnTo>
                  <a:lnTo>
                    <a:pt x="1845" y="4017"/>
                  </a:lnTo>
                  <a:lnTo>
                    <a:pt x="1857" y="4022"/>
                  </a:lnTo>
                  <a:lnTo>
                    <a:pt x="1870" y="4028"/>
                  </a:lnTo>
                  <a:lnTo>
                    <a:pt x="1892" y="4046"/>
                  </a:lnTo>
                  <a:lnTo>
                    <a:pt x="1903" y="4059"/>
                  </a:lnTo>
                  <a:lnTo>
                    <a:pt x="1916" y="4075"/>
                  </a:lnTo>
                  <a:lnTo>
                    <a:pt x="1938" y="4115"/>
                  </a:lnTo>
                  <a:lnTo>
                    <a:pt x="1946" y="4137"/>
                  </a:lnTo>
                  <a:lnTo>
                    <a:pt x="1952" y="4159"/>
                  </a:lnTo>
                  <a:lnTo>
                    <a:pt x="1956" y="4205"/>
                  </a:lnTo>
                  <a:lnTo>
                    <a:pt x="1953" y="4226"/>
                  </a:lnTo>
                  <a:lnTo>
                    <a:pt x="1949" y="4246"/>
                  </a:lnTo>
                  <a:lnTo>
                    <a:pt x="1933" y="4284"/>
                  </a:lnTo>
                  <a:lnTo>
                    <a:pt x="1924" y="4299"/>
                  </a:lnTo>
                  <a:lnTo>
                    <a:pt x="1908" y="4327"/>
                  </a:lnTo>
                  <a:lnTo>
                    <a:pt x="1890" y="4350"/>
                  </a:lnTo>
                  <a:lnTo>
                    <a:pt x="2321" y="4350"/>
                  </a:lnTo>
                  <a:lnTo>
                    <a:pt x="2425" y="4211"/>
                  </a:lnTo>
                  <a:lnTo>
                    <a:pt x="2416" y="4081"/>
                  </a:lnTo>
                  <a:lnTo>
                    <a:pt x="2412" y="3938"/>
                  </a:lnTo>
                  <a:lnTo>
                    <a:pt x="2412" y="3862"/>
                  </a:lnTo>
                  <a:lnTo>
                    <a:pt x="2419" y="3701"/>
                  </a:lnTo>
                  <a:lnTo>
                    <a:pt x="2426" y="3620"/>
                  </a:lnTo>
                  <a:lnTo>
                    <a:pt x="2435" y="3540"/>
                  </a:lnTo>
                  <a:lnTo>
                    <a:pt x="2461" y="3388"/>
                  </a:lnTo>
                  <a:lnTo>
                    <a:pt x="2480" y="3317"/>
                  </a:lnTo>
                  <a:lnTo>
                    <a:pt x="2500" y="3249"/>
                  </a:lnTo>
                  <a:lnTo>
                    <a:pt x="2555" y="3117"/>
                  </a:lnTo>
                  <a:lnTo>
                    <a:pt x="2592" y="3050"/>
                  </a:lnTo>
                  <a:lnTo>
                    <a:pt x="2631" y="2980"/>
                  </a:lnTo>
                  <a:lnTo>
                    <a:pt x="2727" y="2838"/>
                  </a:lnTo>
                  <a:lnTo>
                    <a:pt x="2782" y="2771"/>
                  </a:lnTo>
                  <a:lnTo>
                    <a:pt x="2810" y="2739"/>
                  </a:lnTo>
                  <a:lnTo>
                    <a:pt x="2868" y="2679"/>
                  </a:lnTo>
                  <a:lnTo>
                    <a:pt x="2929" y="2622"/>
                  </a:lnTo>
                  <a:lnTo>
                    <a:pt x="2994" y="2571"/>
                  </a:lnTo>
                  <a:lnTo>
                    <a:pt x="3028" y="2546"/>
                  </a:lnTo>
                  <a:lnTo>
                    <a:pt x="3099" y="2500"/>
                  </a:lnTo>
                  <a:lnTo>
                    <a:pt x="3253" y="2418"/>
                  </a:lnTo>
                  <a:lnTo>
                    <a:pt x="3335" y="2384"/>
                  </a:lnTo>
                  <a:lnTo>
                    <a:pt x="3421" y="2351"/>
                  </a:lnTo>
                  <a:lnTo>
                    <a:pt x="3558" y="2311"/>
                  </a:lnTo>
                  <a:lnTo>
                    <a:pt x="3651" y="2291"/>
                  </a:lnTo>
                  <a:lnTo>
                    <a:pt x="3700" y="2283"/>
                  </a:lnTo>
                  <a:lnTo>
                    <a:pt x="3750" y="2277"/>
                  </a:lnTo>
                  <a:lnTo>
                    <a:pt x="3849" y="2269"/>
                  </a:lnTo>
                  <a:lnTo>
                    <a:pt x="3949" y="2269"/>
                  </a:lnTo>
                  <a:lnTo>
                    <a:pt x="4049" y="2274"/>
                  </a:lnTo>
                  <a:lnTo>
                    <a:pt x="4098" y="2279"/>
                  </a:lnTo>
                  <a:lnTo>
                    <a:pt x="4147" y="2285"/>
                  </a:lnTo>
                  <a:lnTo>
                    <a:pt x="4243" y="2302"/>
                  </a:lnTo>
                  <a:lnTo>
                    <a:pt x="4379" y="2334"/>
                  </a:lnTo>
                  <a:lnTo>
                    <a:pt x="4464" y="2362"/>
                  </a:lnTo>
                  <a:lnTo>
                    <a:pt x="4504" y="2376"/>
                  </a:lnTo>
                  <a:lnTo>
                    <a:pt x="4583" y="2410"/>
                  </a:lnTo>
                  <a:lnTo>
                    <a:pt x="4658" y="2446"/>
                  </a:lnTo>
                  <a:lnTo>
                    <a:pt x="4731" y="2490"/>
                  </a:lnTo>
                  <a:lnTo>
                    <a:pt x="4767" y="2514"/>
                  </a:lnTo>
                  <a:lnTo>
                    <a:pt x="4839" y="2565"/>
                  </a:lnTo>
                  <a:lnTo>
                    <a:pt x="4974" y="2682"/>
                  </a:lnTo>
                  <a:lnTo>
                    <a:pt x="5033" y="2743"/>
                  </a:lnTo>
                  <a:lnTo>
                    <a:pt x="5088" y="2802"/>
                  </a:lnTo>
                  <a:lnTo>
                    <a:pt x="5176" y="2920"/>
                  </a:lnTo>
                  <a:lnTo>
                    <a:pt x="5212" y="2980"/>
                  </a:lnTo>
                  <a:lnTo>
                    <a:pt x="5245" y="3040"/>
                  </a:lnTo>
                  <a:lnTo>
                    <a:pt x="5301" y="3161"/>
                  </a:lnTo>
                  <a:lnTo>
                    <a:pt x="5324" y="3218"/>
                  </a:lnTo>
                  <a:lnTo>
                    <a:pt x="5344" y="3274"/>
                  </a:lnTo>
                  <a:lnTo>
                    <a:pt x="5373" y="3373"/>
                  </a:lnTo>
                  <a:lnTo>
                    <a:pt x="5383" y="3415"/>
                  </a:lnTo>
                  <a:lnTo>
                    <a:pt x="5396" y="3487"/>
                  </a:lnTo>
                  <a:lnTo>
                    <a:pt x="5402" y="3545"/>
                  </a:lnTo>
                  <a:lnTo>
                    <a:pt x="5652" y="3565"/>
                  </a:lnTo>
                  <a:lnTo>
                    <a:pt x="5912" y="3584"/>
                  </a:lnTo>
                  <a:lnTo>
                    <a:pt x="6181" y="3603"/>
                  </a:lnTo>
                  <a:lnTo>
                    <a:pt x="6433" y="3626"/>
                  </a:lnTo>
                  <a:lnTo>
                    <a:pt x="6548" y="3640"/>
                  </a:lnTo>
                  <a:lnTo>
                    <a:pt x="6756" y="3674"/>
                  </a:lnTo>
                  <a:lnTo>
                    <a:pt x="6853" y="3694"/>
                  </a:lnTo>
                  <a:lnTo>
                    <a:pt x="7047" y="3736"/>
                  </a:lnTo>
                  <a:lnTo>
                    <a:pt x="7241" y="3779"/>
                  </a:lnTo>
                  <a:lnTo>
                    <a:pt x="7338" y="3799"/>
                  </a:lnTo>
                  <a:lnTo>
                    <a:pt x="7554" y="3833"/>
                  </a:lnTo>
                  <a:lnTo>
                    <a:pt x="7684" y="3848"/>
                  </a:lnTo>
                  <a:lnTo>
                    <a:pt x="7755" y="3855"/>
                  </a:lnTo>
                  <a:lnTo>
                    <a:pt x="7926" y="3868"/>
                  </a:lnTo>
                  <a:lnTo>
                    <a:pt x="8161" y="3879"/>
                  </a:lnTo>
                  <a:lnTo>
                    <a:pt x="8492" y="3888"/>
                  </a:lnTo>
                  <a:lnTo>
                    <a:pt x="8708" y="3891"/>
                  </a:lnTo>
                  <a:lnTo>
                    <a:pt x="9809" y="3899"/>
                  </a:lnTo>
                  <a:lnTo>
                    <a:pt x="10906" y="3900"/>
                  </a:lnTo>
                  <a:lnTo>
                    <a:pt x="11623" y="3904"/>
                  </a:lnTo>
                  <a:lnTo>
                    <a:pt x="11960" y="3910"/>
                  </a:lnTo>
                  <a:lnTo>
                    <a:pt x="11958" y="3868"/>
                  </a:lnTo>
                  <a:lnTo>
                    <a:pt x="11958" y="3779"/>
                  </a:lnTo>
                  <a:lnTo>
                    <a:pt x="11960" y="3729"/>
                  </a:lnTo>
                  <a:lnTo>
                    <a:pt x="11964" y="3675"/>
                  </a:lnTo>
                  <a:lnTo>
                    <a:pt x="11982" y="3558"/>
                  </a:lnTo>
                  <a:lnTo>
                    <a:pt x="11996" y="3497"/>
                  </a:lnTo>
                  <a:lnTo>
                    <a:pt x="12011" y="3437"/>
                  </a:lnTo>
                  <a:lnTo>
                    <a:pt x="12051" y="3319"/>
                  </a:lnTo>
                  <a:lnTo>
                    <a:pt x="12073" y="3265"/>
                  </a:lnTo>
                  <a:lnTo>
                    <a:pt x="12095" y="3213"/>
                  </a:lnTo>
                  <a:lnTo>
                    <a:pt x="12146" y="3114"/>
                  </a:lnTo>
                  <a:lnTo>
                    <a:pt x="12180" y="3059"/>
                  </a:lnTo>
                  <a:lnTo>
                    <a:pt x="12218" y="3002"/>
                  </a:lnTo>
                  <a:lnTo>
                    <a:pt x="12311" y="2879"/>
                  </a:lnTo>
                  <a:lnTo>
                    <a:pt x="12366" y="2818"/>
                  </a:lnTo>
                  <a:lnTo>
                    <a:pt x="12422" y="2759"/>
                  </a:lnTo>
                  <a:lnTo>
                    <a:pt x="12537" y="2654"/>
                  </a:lnTo>
                  <a:lnTo>
                    <a:pt x="12592" y="2611"/>
                  </a:lnTo>
                  <a:lnTo>
                    <a:pt x="12643" y="2573"/>
                  </a:lnTo>
                  <a:lnTo>
                    <a:pt x="12741" y="2512"/>
                  </a:lnTo>
                  <a:lnTo>
                    <a:pt x="12793" y="2486"/>
                  </a:lnTo>
                  <a:lnTo>
                    <a:pt x="12846" y="2462"/>
                  </a:lnTo>
                  <a:lnTo>
                    <a:pt x="12972" y="2416"/>
                  </a:lnTo>
                  <a:lnTo>
                    <a:pt x="13050" y="2396"/>
                  </a:lnTo>
                  <a:lnTo>
                    <a:pt x="13136" y="2376"/>
                  </a:lnTo>
                  <a:lnTo>
                    <a:pt x="13284" y="2353"/>
                  </a:lnTo>
                  <a:lnTo>
                    <a:pt x="13389" y="2344"/>
                  </a:lnTo>
                  <a:lnTo>
                    <a:pt x="13442" y="2342"/>
                  </a:lnTo>
                  <a:lnTo>
                    <a:pt x="13496" y="2341"/>
                  </a:lnTo>
                  <a:lnTo>
                    <a:pt x="13604" y="2343"/>
                  </a:lnTo>
                  <a:lnTo>
                    <a:pt x="13710" y="2353"/>
                  </a:lnTo>
                  <a:lnTo>
                    <a:pt x="13812" y="2368"/>
                  </a:lnTo>
                  <a:lnTo>
                    <a:pt x="13861" y="2378"/>
                  </a:lnTo>
                  <a:lnTo>
                    <a:pt x="13909" y="2390"/>
                  </a:lnTo>
                  <a:lnTo>
                    <a:pt x="13999" y="2415"/>
                  </a:lnTo>
                  <a:lnTo>
                    <a:pt x="14125" y="2461"/>
                  </a:lnTo>
                  <a:lnTo>
                    <a:pt x="14202" y="2495"/>
                  </a:lnTo>
                  <a:lnTo>
                    <a:pt x="14277" y="2532"/>
                  </a:lnTo>
                  <a:lnTo>
                    <a:pt x="14412" y="2613"/>
                  </a:lnTo>
                  <a:lnTo>
                    <a:pt x="14473" y="2659"/>
                  </a:lnTo>
                  <a:lnTo>
                    <a:pt x="14502" y="2682"/>
                  </a:lnTo>
                  <a:lnTo>
                    <a:pt x="14555" y="2733"/>
                  </a:lnTo>
                  <a:lnTo>
                    <a:pt x="14630" y="2814"/>
                  </a:lnTo>
                  <a:lnTo>
                    <a:pt x="14675" y="2873"/>
                  </a:lnTo>
                  <a:lnTo>
                    <a:pt x="14718" y="2935"/>
                  </a:lnTo>
                  <a:lnTo>
                    <a:pt x="14799" y="3067"/>
                  </a:lnTo>
                  <a:lnTo>
                    <a:pt x="14833" y="3139"/>
                  </a:lnTo>
                  <a:lnTo>
                    <a:pt x="14865" y="3215"/>
                  </a:lnTo>
                  <a:lnTo>
                    <a:pt x="14921" y="3375"/>
                  </a:lnTo>
                  <a:lnTo>
                    <a:pt x="14943" y="3457"/>
                  </a:lnTo>
                  <a:lnTo>
                    <a:pt x="14961" y="3540"/>
                  </a:lnTo>
                  <a:lnTo>
                    <a:pt x="14986" y="3702"/>
                  </a:lnTo>
                  <a:lnTo>
                    <a:pt x="14994" y="3778"/>
                  </a:lnTo>
                  <a:lnTo>
                    <a:pt x="14998" y="3851"/>
                  </a:lnTo>
                  <a:lnTo>
                    <a:pt x="14999" y="3989"/>
                  </a:lnTo>
                  <a:lnTo>
                    <a:pt x="14996" y="4057"/>
                  </a:lnTo>
                  <a:lnTo>
                    <a:pt x="14991" y="4126"/>
                  </a:lnTo>
                  <a:lnTo>
                    <a:pt x="14972" y="4267"/>
                  </a:lnTo>
                  <a:lnTo>
                    <a:pt x="14957" y="4337"/>
                  </a:lnTo>
                  <a:lnTo>
                    <a:pt x="14940" y="4408"/>
                  </a:lnTo>
                  <a:lnTo>
                    <a:pt x="14899" y="4547"/>
                  </a:lnTo>
                  <a:lnTo>
                    <a:pt x="14876" y="4616"/>
                  </a:lnTo>
                  <a:lnTo>
                    <a:pt x="15110" y="4596"/>
                  </a:lnTo>
                  <a:lnTo>
                    <a:pt x="15274" y="4577"/>
                  </a:lnTo>
                  <a:lnTo>
                    <a:pt x="15368" y="4561"/>
                  </a:lnTo>
                  <a:lnTo>
                    <a:pt x="15399" y="4552"/>
                  </a:lnTo>
                  <a:lnTo>
                    <a:pt x="15438" y="4547"/>
                  </a:lnTo>
                  <a:lnTo>
                    <a:pt x="15625" y="4534"/>
                  </a:lnTo>
                  <a:lnTo>
                    <a:pt x="15954" y="4509"/>
                  </a:lnTo>
                  <a:lnTo>
                    <a:pt x="16321" y="4477"/>
                  </a:lnTo>
                  <a:lnTo>
                    <a:pt x="16586" y="4454"/>
                  </a:lnTo>
                  <a:lnTo>
                    <a:pt x="16716" y="4443"/>
                  </a:lnTo>
                  <a:lnTo>
                    <a:pt x="16819" y="4439"/>
                  </a:lnTo>
                  <a:lnTo>
                    <a:pt x="16892" y="4437"/>
                  </a:lnTo>
                  <a:lnTo>
                    <a:pt x="16927" y="4434"/>
                  </a:lnTo>
                  <a:lnTo>
                    <a:pt x="16995" y="4417"/>
                  </a:lnTo>
                  <a:lnTo>
                    <a:pt x="17027" y="4403"/>
                  </a:lnTo>
                  <a:lnTo>
                    <a:pt x="17056" y="4384"/>
                  </a:lnTo>
                  <a:lnTo>
                    <a:pt x="17103" y="4343"/>
                  </a:lnTo>
                  <a:lnTo>
                    <a:pt x="17117" y="4327"/>
                  </a:lnTo>
                  <a:lnTo>
                    <a:pt x="17126" y="4315"/>
                  </a:lnTo>
                  <a:lnTo>
                    <a:pt x="17123" y="4299"/>
                  </a:lnTo>
                  <a:lnTo>
                    <a:pt x="17115" y="4286"/>
                  </a:lnTo>
                  <a:lnTo>
                    <a:pt x="17091" y="4245"/>
                  </a:lnTo>
                  <a:lnTo>
                    <a:pt x="17070" y="4200"/>
                  </a:lnTo>
                  <a:lnTo>
                    <a:pt x="17063" y="4185"/>
                  </a:lnTo>
                  <a:lnTo>
                    <a:pt x="17062" y="4140"/>
                  </a:lnTo>
                  <a:lnTo>
                    <a:pt x="17067" y="4091"/>
                  </a:lnTo>
                  <a:lnTo>
                    <a:pt x="17080" y="3942"/>
                  </a:lnTo>
                  <a:lnTo>
                    <a:pt x="17095" y="3749"/>
                  </a:lnTo>
                  <a:lnTo>
                    <a:pt x="17099" y="3661"/>
                  </a:lnTo>
                  <a:lnTo>
                    <a:pt x="17100" y="3510"/>
                  </a:lnTo>
                  <a:lnTo>
                    <a:pt x="17098" y="3445"/>
                  </a:lnTo>
                  <a:lnTo>
                    <a:pt x="17095" y="3386"/>
                  </a:lnTo>
                  <a:lnTo>
                    <a:pt x="17082" y="3288"/>
                  </a:lnTo>
                  <a:lnTo>
                    <a:pt x="17071" y="3249"/>
                  </a:lnTo>
                  <a:lnTo>
                    <a:pt x="17058" y="3215"/>
                  </a:lnTo>
                  <a:lnTo>
                    <a:pt x="17020" y="3160"/>
                  </a:lnTo>
                  <a:lnTo>
                    <a:pt x="16995" y="3137"/>
                  </a:lnTo>
                  <a:lnTo>
                    <a:pt x="16970" y="3114"/>
                  </a:lnTo>
                  <a:lnTo>
                    <a:pt x="16908" y="3071"/>
                  </a:lnTo>
                  <a:lnTo>
                    <a:pt x="16875" y="3052"/>
                  </a:lnTo>
                  <a:lnTo>
                    <a:pt x="16840" y="3036"/>
                  </a:lnTo>
                  <a:lnTo>
                    <a:pt x="16761" y="3006"/>
                  </a:lnTo>
                  <a:lnTo>
                    <a:pt x="16712" y="2989"/>
                  </a:lnTo>
                  <a:lnTo>
                    <a:pt x="16599" y="2948"/>
                  </a:lnTo>
                  <a:lnTo>
                    <a:pt x="16460" y="2890"/>
                  </a:lnTo>
                  <a:lnTo>
                    <a:pt x="16387" y="2858"/>
                  </a:lnTo>
                  <a:lnTo>
                    <a:pt x="16233" y="2781"/>
                  </a:lnTo>
                  <a:lnTo>
                    <a:pt x="16150" y="2735"/>
                  </a:lnTo>
                  <a:lnTo>
                    <a:pt x="16065" y="2687"/>
                  </a:lnTo>
                  <a:lnTo>
                    <a:pt x="15891" y="2580"/>
                  </a:lnTo>
                  <a:lnTo>
                    <a:pt x="15807" y="2523"/>
                  </a:lnTo>
                  <a:lnTo>
                    <a:pt x="15724" y="2466"/>
                  </a:lnTo>
                  <a:lnTo>
                    <a:pt x="15570" y="2354"/>
                  </a:lnTo>
                  <a:lnTo>
                    <a:pt x="15500" y="2299"/>
                  </a:lnTo>
                  <a:lnTo>
                    <a:pt x="15364" y="2194"/>
                  </a:lnTo>
                  <a:lnTo>
                    <a:pt x="15255" y="2103"/>
                  </a:lnTo>
                  <a:lnTo>
                    <a:pt x="15162" y="2020"/>
                  </a:lnTo>
                  <a:lnTo>
                    <a:pt x="15105" y="1964"/>
                  </a:lnTo>
                  <a:lnTo>
                    <a:pt x="15069" y="1924"/>
                  </a:lnTo>
                  <a:lnTo>
                    <a:pt x="15053" y="1900"/>
                  </a:lnTo>
                  <a:lnTo>
                    <a:pt x="15053" y="190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8F3F132-07E8-4BCB-9B2D-2E8358380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728884"/>
              <a:ext cx="3748088" cy="754063"/>
            </a:xfrm>
            <a:custGeom>
              <a:avLst/>
              <a:gdLst>
                <a:gd name="T0" fmla="*/ 119 w 7085"/>
                <a:gd name="T1" fmla="*/ 1125 h 1426"/>
                <a:gd name="T2" fmla="*/ 35 w 7085"/>
                <a:gd name="T3" fmla="*/ 1088 h 1426"/>
                <a:gd name="T4" fmla="*/ 1 w 7085"/>
                <a:gd name="T5" fmla="*/ 1047 h 1426"/>
                <a:gd name="T6" fmla="*/ 1 w 7085"/>
                <a:gd name="T7" fmla="*/ 1018 h 1426"/>
                <a:gd name="T8" fmla="*/ 25 w 7085"/>
                <a:gd name="T9" fmla="*/ 969 h 1426"/>
                <a:gd name="T10" fmla="*/ 85 w 7085"/>
                <a:gd name="T11" fmla="*/ 903 h 1426"/>
                <a:gd name="T12" fmla="*/ 157 w 7085"/>
                <a:gd name="T13" fmla="*/ 848 h 1426"/>
                <a:gd name="T14" fmla="*/ 377 w 7085"/>
                <a:gd name="T15" fmla="*/ 736 h 1426"/>
                <a:gd name="T16" fmla="*/ 827 w 7085"/>
                <a:gd name="T17" fmla="*/ 573 h 1426"/>
                <a:gd name="T18" fmla="*/ 1313 w 7085"/>
                <a:gd name="T19" fmla="*/ 428 h 1426"/>
                <a:gd name="T20" fmla="*/ 2041 w 7085"/>
                <a:gd name="T21" fmla="*/ 242 h 1426"/>
                <a:gd name="T22" fmla="*/ 2315 w 7085"/>
                <a:gd name="T23" fmla="*/ 180 h 1426"/>
                <a:gd name="T24" fmla="*/ 2800 w 7085"/>
                <a:gd name="T25" fmla="*/ 94 h 1426"/>
                <a:gd name="T26" fmla="*/ 3126 w 7085"/>
                <a:gd name="T27" fmla="*/ 51 h 1426"/>
                <a:gd name="T28" fmla="*/ 3726 w 7085"/>
                <a:gd name="T29" fmla="*/ 6 h 1426"/>
                <a:gd name="T30" fmla="*/ 4081 w 7085"/>
                <a:gd name="T31" fmla="*/ 0 h 1426"/>
                <a:gd name="T32" fmla="*/ 4519 w 7085"/>
                <a:gd name="T33" fmla="*/ 19 h 1426"/>
                <a:gd name="T34" fmla="*/ 4838 w 7085"/>
                <a:gd name="T35" fmla="*/ 60 h 1426"/>
                <a:gd name="T36" fmla="*/ 4970 w 7085"/>
                <a:gd name="T37" fmla="*/ 95 h 1426"/>
                <a:gd name="T38" fmla="*/ 5146 w 7085"/>
                <a:gd name="T39" fmla="*/ 159 h 1426"/>
                <a:gd name="T40" fmla="*/ 5297 w 7085"/>
                <a:gd name="T41" fmla="*/ 233 h 1426"/>
                <a:gd name="T42" fmla="*/ 5681 w 7085"/>
                <a:gd name="T43" fmla="*/ 461 h 1426"/>
                <a:gd name="T44" fmla="*/ 6166 w 7085"/>
                <a:gd name="T45" fmla="*/ 783 h 1426"/>
                <a:gd name="T46" fmla="*/ 6806 w 7085"/>
                <a:gd name="T47" fmla="*/ 1229 h 1426"/>
                <a:gd name="T48" fmla="*/ 6960 w 7085"/>
                <a:gd name="T49" fmla="*/ 1426 h 1426"/>
                <a:gd name="T50" fmla="*/ 6279 w 7085"/>
                <a:gd name="T51" fmla="*/ 1415 h 1426"/>
                <a:gd name="T52" fmla="*/ 4355 w 7085"/>
                <a:gd name="T53" fmla="*/ 1366 h 1426"/>
                <a:gd name="T54" fmla="*/ 2610 w 7085"/>
                <a:gd name="T55" fmla="*/ 1336 h 1426"/>
                <a:gd name="T56" fmla="*/ 1580 w 7085"/>
                <a:gd name="T57" fmla="*/ 1293 h 1426"/>
                <a:gd name="T58" fmla="*/ 1043 w 7085"/>
                <a:gd name="T59" fmla="*/ 1258 h 1426"/>
                <a:gd name="T60" fmla="*/ 493 w 7085"/>
                <a:gd name="T61" fmla="*/ 1206 h 1426"/>
                <a:gd name="T62" fmla="*/ 215 w 7085"/>
                <a:gd name="T63" fmla="*/ 1154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85" h="1426">
                  <a:moveTo>
                    <a:pt x="155" y="1137"/>
                  </a:moveTo>
                  <a:lnTo>
                    <a:pt x="119" y="1125"/>
                  </a:lnTo>
                  <a:lnTo>
                    <a:pt x="57" y="1101"/>
                  </a:lnTo>
                  <a:lnTo>
                    <a:pt x="35" y="1088"/>
                  </a:lnTo>
                  <a:lnTo>
                    <a:pt x="17" y="1075"/>
                  </a:lnTo>
                  <a:lnTo>
                    <a:pt x="1" y="1047"/>
                  </a:lnTo>
                  <a:lnTo>
                    <a:pt x="0" y="1032"/>
                  </a:lnTo>
                  <a:lnTo>
                    <a:pt x="1" y="1018"/>
                  </a:lnTo>
                  <a:lnTo>
                    <a:pt x="13" y="987"/>
                  </a:lnTo>
                  <a:lnTo>
                    <a:pt x="25" y="969"/>
                  </a:lnTo>
                  <a:lnTo>
                    <a:pt x="39" y="949"/>
                  </a:lnTo>
                  <a:lnTo>
                    <a:pt x="85" y="903"/>
                  </a:lnTo>
                  <a:lnTo>
                    <a:pt x="118" y="875"/>
                  </a:lnTo>
                  <a:lnTo>
                    <a:pt x="157" y="848"/>
                  </a:lnTo>
                  <a:lnTo>
                    <a:pt x="280" y="780"/>
                  </a:lnTo>
                  <a:lnTo>
                    <a:pt x="377" y="736"/>
                  </a:lnTo>
                  <a:lnTo>
                    <a:pt x="492" y="690"/>
                  </a:lnTo>
                  <a:lnTo>
                    <a:pt x="827" y="573"/>
                  </a:lnTo>
                  <a:lnTo>
                    <a:pt x="1056" y="503"/>
                  </a:lnTo>
                  <a:lnTo>
                    <a:pt x="1313" y="428"/>
                  </a:lnTo>
                  <a:lnTo>
                    <a:pt x="1749" y="313"/>
                  </a:lnTo>
                  <a:lnTo>
                    <a:pt x="2041" y="242"/>
                  </a:lnTo>
                  <a:lnTo>
                    <a:pt x="2180" y="210"/>
                  </a:lnTo>
                  <a:lnTo>
                    <a:pt x="2315" y="180"/>
                  </a:lnTo>
                  <a:lnTo>
                    <a:pt x="2566" y="131"/>
                  </a:lnTo>
                  <a:lnTo>
                    <a:pt x="2800" y="94"/>
                  </a:lnTo>
                  <a:lnTo>
                    <a:pt x="3020" y="64"/>
                  </a:lnTo>
                  <a:lnTo>
                    <a:pt x="3126" y="51"/>
                  </a:lnTo>
                  <a:lnTo>
                    <a:pt x="3334" y="30"/>
                  </a:lnTo>
                  <a:lnTo>
                    <a:pt x="3726" y="6"/>
                  </a:lnTo>
                  <a:lnTo>
                    <a:pt x="3907" y="1"/>
                  </a:lnTo>
                  <a:lnTo>
                    <a:pt x="4081" y="0"/>
                  </a:lnTo>
                  <a:lnTo>
                    <a:pt x="4389" y="9"/>
                  </a:lnTo>
                  <a:lnTo>
                    <a:pt x="4519" y="19"/>
                  </a:lnTo>
                  <a:lnTo>
                    <a:pt x="4639" y="29"/>
                  </a:lnTo>
                  <a:lnTo>
                    <a:pt x="4838" y="60"/>
                  </a:lnTo>
                  <a:lnTo>
                    <a:pt x="4926" y="83"/>
                  </a:lnTo>
                  <a:lnTo>
                    <a:pt x="4970" y="95"/>
                  </a:lnTo>
                  <a:lnTo>
                    <a:pt x="5056" y="123"/>
                  </a:lnTo>
                  <a:lnTo>
                    <a:pt x="5146" y="159"/>
                  </a:lnTo>
                  <a:lnTo>
                    <a:pt x="5243" y="205"/>
                  </a:lnTo>
                  <a:lnTo>
                    <a:pt x="5297" y="233"/>
                  </a:lnTo>
                  <a:lnTo>
                    <a:pt x="5410" y="295"/>
                  </a:lnTo>
                  <a:lnTo>
                    <a:pt x="5681" y="461"/>
                  </a:lnTo>
                  <a:lnTo>
                    <a:pt x="5835" y="561"/>
                  </a:lnTo>
                  <a:lnTo>
                    <a:pt x="6166" y="783"/>
                  </a:lnTo>
                  <a:lnTo>
                    <a:pt x="6500" y="1015"/>
                  </a:lnTo>
                  <a:lnTo>
                    <a:pt x="6806" y="1229"/>
                  </a:lnTo>
                  <a:lnTo>
                    <a:pt x="7085" y="1426"/>
                  </a:lnTo>
                  <a:lnTo>
                    <a:pt x="6960" y="1426"/>
                  </a:lnTo>
                  <a:lnTo>
                    <a:pt x="6595" y="1422"/>
                  </a:lnTo>
                  <a:lnTo>
                    <a:pt x="6279" y="1415"/>
                  </a:lnTo>
                  <a:lnTo>
                    <a:pt x="5416" y="1392"/>
                  </a:lnTo>
                  <a:lnTo>
                    <a:pt x="4355" y="1366"/>
                  </a:lnTo>
                  <a:lnTo>
                    <a:pt x="3399" y="1352"/>
                  </a:lnTo>
                  <a:lnTo>
                    <a:pt x="2610" y="1336"/>
                  </a:lnTo>
                  <a:lnTo>
                    <a:pt x="2238" y="1324"/>
                  </a:lnTo>
                  <a:lnTo>
                    <a:pt x="1580" y="1293"/>
                  </a:lnTo>
                  <a:lnTo>
                    <a:pt x="1300" y="1276"/>
                  </a:lnTo>
                  <a:lnTo>
                    <a:pt x="1043" y="1258"/>
                  </a:lnTo>
                  <a:lnTo>
                    <a:pt x="639" y="1224"/>
                  </a:lnTo>
                  <a:lnTo>
                    <a:pt x="493" y="1206"/>
                  </a:lnTo>
                  <a:lnTo>
                    <a:pt x="374" y="1189"/>
                  </a:lnTo>
                  <a:lnTo>
                    <a:pt x="215" y="1154"/>
                  </a:lnTo>
                  <a:lnTo>
                    <a:pt x="155" y="11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1EE884A-E246-4B4E-9BD7-9624A6312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-1811434"/>
              <a:ext cx="9063038" cy="2443163"/>
            </a:xfrm>
            <a:custGeom>
              <a:avLst/>
              <a:gdLst>
                <a:gd name="T0" fmla="*/ 13822 w 17126"/>
                <a:gd name="T1" fmla="*/ 1687 h 4616"/>
                <a:gd name="T2" fmla="*/ 12372 w 17126"/>
                <a:gd name="T3" fmla="*/ 1570 h 4616"/>
                <a:gd name="T4" fmla="*/ 12161 w 17126"/>
                <a:gd name="T5" fmla="*/ 1524 h 4616"/>
                <a:gd name="T6" fmla="*/ 11226 w 17126"/>
                <a:gd name="T7" fmla="*/ 1578 h 4616"/>
                <a:gd name="T8" fmla="*/ 10502 w 17126"/>
                <a:gd name="T9" fmla="*/ 1145 h 4616"/>
                <a:gd name="T10" fmla="*/ 9063 w 17126"/>
                <a:gd name="T11" fmla="*/ 190 h 4616"/>
                <a:gd name="T12" fmla="*/ 8249 w 17126"/>
                <a:gd name="T13" fmla="*/ 27 h 4616"/>
                <a:gd name="T14" fmla="*/ 6954 w 17126"/>
                <a:gd name="T15" fmla="*/ 28 h 4616"/>
                <a:gd name="T16" fmla="*/ 5303 w 17126"/>
                <a:gd name="T17" fmla="*/ 280 h 4616"/>
                <a:gd name="T18" fmla="*/ 4967 w 17126"/>
                <a:gd name="T19" fmla="*/ 407 h 4616"/>
                <a:gd name="T20" fmla="*/ 4132 w 17126"/>
                <a:gd name="T21" fmla="*/ 655 h 4616"/>
                <a:gd name="T22" fmla="*/ 2390 w 17126"/>
                <a:gd name="T23" fmla="*/ 1192 h 4616"/>
                <a:gd name="T24" fmla="*/ 2268 w 17126"/>
                <a:gd name="T25" fmla="*/ 1184 h 4616"/>
                <a:gd name="T26" fmla="*/ 1977 w 17126"/>
                <a:gd name="T27" fmla="*/ 1236 h 4616"/>
                <a:gd name="T28" fmla="*/ 1114 w 17126"/>
                <a:gd name="T29" fmla="*/ 1469 h 4616"/>
                <a:gd name="T30" fmla="*/ 665 w 17126"/>
                <a:gd name="T31" fmla="*/ 1767 h 4616"/>
                <a:gd name="T32" fmla="*/ 94 w 17126"/>
                <a:gd name="T33" fmla="*/ 2586 h 4616"/>
                <a:gd name="T34" fmla="*/ 11 w 17126"/>
                <a:gd name="T35" fmla="*/ 2973 h 4616"/>
                <a:gd name="T36" fmla="*/ 123 w 17126"/>
                <a:gd name="T37" fmla="*/ 3531 h 4616"/>
                <a:gd name="T38" fmla="*/ 210 w 17126"/>
                <a:gd name="T39" fmla="*/ 3882 h 4616"/>
                <a:gd name="T40" fmla="*/ 1123 w 17126"/>
                <a:gd name="T41" fmla="*/ 3964 h 4616"/>
                <a:gd name="T42" fmla="*/ 1903 w 17126"/>
                <a:gd name="T43" fmla="*/ 4059 h 4616"/>
                <a:gd name="T44" fmla="*/ 1949 w 17126"/>
                <a:gd name="T45" fmla="*/ 4246 h 4616"/>
                <a:gd name="T46" fmla="*/ 2416 w 17126"/>
                <a:gd name="T47" fmla="*/ 4081 h 4616"/>
                <a:gd name="T48" fmla="*/ 2480 w 17126"/>
                <a:gd name="T49" fmla="*/ 3317 h 4616"/>
                <a:gd name="T50" fmla="*/ 2810 w 17126"/>
                <a:gd name="T51" fmla="*/ 2739 h 4616"/>
                <a:gd name="T52" fmla="*/ 3335 w 17126"/>
                <a:gd name="T53" fmla="*/ 2384 h 4616"/>
                <a:gd name="T54" fmla="*/ 3949 w 17126"/>
                <a:gd name="T55" fmla="*/ 2269 h 4616"/>
                <a:gd name="T56" fmla="*/ 4504 w 17126"/>
                <a:gd name="T57" fmla="*/ 2376 h 4616"/>
                <a:gd name="T58" fmla="*/ 5033 w 17126"/>
                <a:gd name="T59" fmla="*/ 2743 h 4616"/>
                <a:gd name="T60" fmla="*/ 5344 w 17126"/>
                <a:gd name="T61" fmla="*/ 3274 h 4616"/>
                <a:gd name="T62" fmla="*/ 6181 w 17126"/>
                <a:gd name="T63" fmla="*/ 3603 h 4616"/>
                <a:gd name="T64" fmla="*/ 7338 w 17126"/>
                <a:gd name="T65" fmla="*/ 3799 h 4616"/>
                <a:gd name="T66" fmla="*/ 8708 w 17126"/>
                <a:gd name="T67" fmla="*/ 3891 h 4616"/>
                <a:gd name="T68" fmla="*/ 11960 w 17126"/>
                <a:gd name="T69" fmla="*/ 3729 h 4616"/>
                <a:gd name="T70" fmla="*/ 12095 w 17126"/>
                <a:gd name="T71" fmla="*/ 3213 h 4616"/>
                <a:gd name="T72" fmla="*/ 12537 w 17126"/>
                <a:gd name="T73" fmla="*/ 2654 h 4616"/>
                <a:gd name="T74" fmla="*/ 13050 w 17126"/>
                <a:gd name="T75" fmla="*/ 2396 h 4616"/>
                <a:gd name="T76" fmla="*/ 13710 w 17126"/>
                <a:gd name="T77" fmla="*/ 2353 h 4616"/>
                <a:gd name="T78" fmla="*/ 14277 w 17126"/>
                <a:gd name="T79" fmla="*/ 2532 h 4616"/>
                <a:gd name="T80" fmla="*/ 14718 w 17126"/>
                <a:gd name="T81" fmla="*/ 2935 h 4616"/>
                <a:gd name="T82" fmla="*/ 14986 w 17126"/>
                <a:gd name="T83" fmla="*/ 3702 h 4616"/>
                <a:gd name="T84" fmla="*/ 14957 w 17126"/>
                <a:gd name="T85" fmla="*/ 4337 h 4616"/>
                <a:gd name="T86" fmla="*/ 15399 w 17126"/>
                <a:gd name="T87" fmla="*/ 4552 h 4616"/>
                <a:gd name="T88" fmla="*/ 16819 w 17126"/>
                <a:gd name="T89" fmla="*/ 4439 h 4616"/>
                <a:gd name="T90" fmla="*/ 17117 w 17126"/>
                <a:gd name="T91" fmla="*/ 4327 h 4616"/>
                <a:gd name="T92" fmla="*/ 17062 w 17126"/>
                <a:gd name="T93" fmla="*/ 4140 h 4616"/>
                <a:gd name="T94" fmla="*/ 17095 w 17126"/>
                <a:gd name="T95" fmla="*/ 3386 h 4616"/>
                <a:gd name="T96" fmla="*/ 16908 w 17126"/>
                <a:gd name="T97" fmla="*/ 3071 h 4616"/>
                <a:gd name="T98" fmla="*/ 16387 w 17126"/>
                <a:gd name="T99" fmla="*/ 2858 h 4616"/>
                <a:gd name="T100" fmla="*/ 15570 w 17126"/>
                <a:gd name="T101" fmla="*/ 2354 h 4616"/>
                <a:gd name="T102" fmla="*/ 15053 w 17126"/>
                <a:gd name="T103" fmla="*/ 1900 h 4616"/>
                <a:gd name="T104" fmla="*/ 3677 w 17126"/>
                <a:gd name="T105" fmla="*/ 1187 h 4616"/>
                <a:gd name="T106" fmla="*/ 3834 w 17126"/>
                <a:gd name="T107" fmla="*/ 1003 h 4616"/>
                <a:gd name="T108" fmla="*/ 5426 w 17126"/>
                <a:gd name="T109" fmla="*/ 468 h 4616"/>
                <a:gd name="T110" fmla="*/ 6803 w 17126"/>
                <a:gd name="T111" fmla="*/ 206 h 4616"/>
                <a:gd name="T112" fmla="*/ 8316 w 17126"/>
                <a:gd name="T113" fmla="*/ 184 h 4616"/>
                <a:gd name="T114" fmla="*/ 8974 w 17126"/>
                <a:gd name="T115" fmla="*/ 388 h 4616"/>
                <a:gd name="T116" fmla="*/ 10762 w 17126"/>
                <a:gd name="T117" fmla="*/ 1581 h 4616"/>
                <a:gd name="T118" fmla="*/ 6287 w 17126"/>
                <a:gd name="T119" fmla="*/ 1491 h 4616"/>
                <a:gd name="T120" fmla="*/ 4051 w 17126"/>
                <a:gd name="T121" fmla="*/ 1344 h 4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26" h="4616">
                  <a:moveTo>
                    <a:pt x="15053" y="1900"/>
                  </a:moveTo>
                  <a:lnTo>
                    <a:pt x="14906" y="1868"/>
                  </a:lnTo>
                  <a:lnTo>
                    <a:pt x="14608" y="1807"/>
                  </a:lnTo>
                  <a:lnTo>
                    <a:pt x="14454" y="1778"/>
                  </a:lnTo>
                  <a:lnTo>
                    <a:pt x="14297" y="1751"/>
                  </a:lnTo>
                  <a:lnTo>
                    <a:pt x="13978" y="1706"/>
                  </a:lnTo>
                  <a:lnTo>
                    <a:pt x="13822" y="1687"/>
                  </a:lnTo>
                  <a:lnTo>
                    <a:pt x="13670" y="1669"/>
                  </a:lnTo>
                  <a:lnTo>
                    <a:pt x="13371" y="1641"/>
                  </a:lnTo>
                  <a:lnTo>
                    <a:pt x="13218" y="1629"/>
                  </a:lnTo>
                  <a:lnTo>
                    <a:pt x="12899" y="1604"/>
                  </a:lnTo>
                  <a:lnTo>
                    <a:pt x="12640" y="1587"/>
                  </a:lnTo>
                  <a:lnTo>
                    <a:pt x="12457" y="1575"/>
                  </a:lnTo>
                  <a:lnTo>
                    <a:pt x="12372" y="1570"/>
                  </a:lnTo>
                  <a:lnTo>
                    <a:pt x="12337" y="1567"/>
                  </a:lnTo>
                  <a:lnTo>
                    <a:pt x="12290" y="1559"/>
                  </a:lnTo>
                  <a:lnTo>
                    <a:pt x="12272" y="1551"/>
                  </a:lnTo>
                  <a:lnTo>
                    <a:pt x="12236" y="1538"/>
                  </a:lnTo>
                  <a:lnTo>
                    <a:pt x="12207" y="1527"/>
                  </a:lnTo>
                  <a:lnTo>
                    <a:pt x="12196" y="1522"/>
                  </a:lnTo>
                  <a:lnTo>
                    <a:pt x="12161" y="1524"/>
                  </a:lnTo>
                  <a:lnTo>
                    <a:pt x="12121" y="1529"/>
                  </a:lnTo>
                  <a:lnTo>
                    <a:pt x="12011" y="1535"/>
                  </a:lnTo>
                  <a:lnTo>
                    <a:pt x="11830" y="1545"/>
                  </a:lnTo>
                  <a:lnTo>
                    <a:pt x="11625" y="1561"/>
                  </a:lnTo>
                  <a:lnTo>
                    <a:pt x="11434" y="1572"/>
                  </a:lnTo>
                  <a:lnTo>
                    <a:pt x="11351" y="1575"/>
                  </a:lnTo>
                  <a:lnTo>
                    <a:pt x="11226" y="1578"/>
                  </a:lnTo>
                  <a:lnTo>
                    <a:pt x="11185" y="1577"/>
                  </a:lnTo>
                  <a:lnTo>
                    <a:pt x="11168" y="1575"/>
                  </a:lnTo>
                  <a:lnTo>
                    <a:pt x="11138" y="1569"/>
                  </a:lnTo>
                  <a:lnTo>
                    <a:pt x="11085" y="1541"/>
                  </a:lnTo>
                  <a:lnTo>
                    <a:pt x="11020" y="1498"/>
                  </a:lnTo>
                  <a:lnTo>
                    <a:pt x="10826" y="1364"/>
                  </a:lnTo>
                  <a:lnTo>
                    <a:pt x="10502" y="1145"/>
                  </a:lnTo>
                  <a:lnTo>
                    <a:pt x="10131" y="900"/>
                  </a:lnTo>
                  <a:lnTo>
                    <a:pt x="9754" y="656"/>
                  </a:lnTo>
                  <a:lnTo>
                    <a:pt x="9416" y="434"/>
                  </a:lnTo>
                  <a:lnTo>
                    <a:pt x="9212" y="295"/>
                  </a:lnTo>
                  <a:lnTo>
                    <a:pt x="9145" y="248"/>
                  </a:lnTo>
                  <a:lnTo>
                    <a:pt x="9085" y="202"/>
                  </a:lnTo>
                  <a:lnTo>
                    <a:pt x="9063" y="190"/>
                  </a:lnTo>
                  <a:lnTo>
                    <a:pt x="9035" y="177"/>
                  </a:lnTo>
                  <a:lnTo>
                    <a:pt x="8932" y="149"/>
                  </a:lnTo>
                  <a:lnTo>
                    <a:pt x="8849" y="129"/>
                  </a:lnTo>
                  <a:lnTo>
                    <a:pt x="8748" y="106"/>
                  </a:lnTo>
                  <a:lnTo>
                    <a:pt x="8483" y="57"/>
                  </a:lnTo>
                  <a:lnTo>
                    <a:pt x="8327" y="36"/>
                  </a:lnTo>
                  <a:lnTo>
                    <a:pt x="8249" y="27"/>
                  </a:lnTo>
                  <a:lnTo>
                    <a:pt x="8085" y="14"/>
                  </a:lnTo>
                  <a:lnTo>
                    <a:pt x="7834" y="2"/>
                  </a:lnTo>
                  <a:lnTo>
                    <a:pt x="7667" y="0"/>
                  </a:lnTo>
                  <a:lnTo>
                    <a:pt x="7501" y="2"/>
                  </a:lnTo>
                  <a:lnTo>
                    <a:pt x="7197" y="14"/>
                  </a:lnTo>
                  <a:lnTo>
                    <a:pt x="7069" y="21"/>
                  </a:lnTo>
                  <a:lnTo>
                    <a:pt x="6954" y="28"/>
                  </a:lnTo>
                  <a:lnTo>
                    <a:pt x="6750" y="45"/>
                  </a:lnTo>
                  <a:lnTo>
                    <a:pt x="6634" y="58"/>
                  </a:lnTo>
                  <a:lnTo>
                    <a:pt x="6506" y="75"/>
                  </a:lnTo>
                  <a:lnTo>
                    <a:pt x="6189" y="124"/>
                  </a:lnTo>
                  <a:lnTo>
                    <a:pt x="6004" y="154"/>
                  </a:lnTo>
                  <a:lnTo>
                    <a:pt x="5608" y="223"/>
                  </a:lnTo>
                  <a:lnTo>
                    <a:pt x="5303" y="280"/>
                  </a:lnTo>
                  <a:lnTo>
                    <a:pt x="5200" y="301"/>
                  </a:lnTo>
                  <a:lnTo>
                    <a:pt x="5109" y="323"/>
                  </a:lnTo>
                  <a:lnTo>
                    <a:pt x="5091" y="331"/>
                  </a:lnTo>
                  <a:lnTo>
                    <a:pt x="5065" y="348"/>
                  </a:lnTo>
                  <a:lnTo>
                    <a:pt x="5038" y="368"/>
                  </a:lnTo>
                  <a:lnTo>
                    <a:pt x="5022" y="379"/>
                  </a:lnTo>
                  <a:lnTo>
                    <a:pt x="4967" y="407"/>
                  </a:lnTo>
                  <a:lnTo>
                    <a:pt x="4923" y="424"/>
                  </a:lnTo>
                  <a:lnTo>
                    <a:pt x="4869" y="444"/>
                  </a:lnTo>
                  <a:lnTo>
                    <a:pt x="4720" y="492"/>
                  </a:lnTo>
                  <a:lnTo>
                    <a:pt x="4627" y="519"/>
                  </a:lnTo>
                  <a:lnTo>
                    <a:pt x="4425" y="577"/>
                  </a:lnTo>
                  <a:lnTo>
                    <a:pt x="4223" y="630"/>
                  </a:lnTo>
                  <a:lnTo>
                    <a:pt x="4132" y="655"/>
                  </a:lnTo>
                  <a:lnTo>
                    <a:pt x="3905" y="720"/>
                  </a:lnTo>
                  <a:lnTo>
                    <a:pt x="3718" y="776"/>
                  </a:lnTo>
                  <a:lnTo>
                    <a:pt x="3213" y="933"/>
                  </a:lnTo>
                  <a:lnTo>
                    <a:pt x="2734" y="1084"/>
                  </a:lnTo>
                  <a:lnTo>
                    <a:pt x="2460" y="1173"/>
                  </a:lnTo>
                  <a:lnTo>
                    <a:pt x="2409" y="1188"/>
                  </a:lnTo>
                  <a:lnTo>
                    <a:pt x="2390" y="1192"/>
                  </a:lnTo>
                  <a:lnTo>
                    <a:pt x="2369" y="1191"/>
                  </a:lnTo>
                  <a:lnTo>
                    <a:pt x="2363" y="1187"/>
                  </a:lnTo>
                  <a:lnTo>
                    <a:pt x="2343" y="1177"/>
                  </a:lnTo>
                  <a:lnTo>
                    <a:pt x="2335" y="1173"/>
                  </a:lnTo>
                  <a:lnTo>
                    <a:pt x="2321" y="1174"/>
                  </a:lnTo>
                  <a:lnTo>
                    <a:pt x="2300" y="1178"/>
                  </a:lnTo>
                  <a:lnTo>
                    <a:pt x="2268" y="1184"/>
                  </a:lnTo>
                  <a:lnTo>
                    <a:pt x="2230" y="1187"/>
                  </a:lnTo>
                  <a:lnTo>
                    <a:pt x="2196" y="1184"/>
                  </a:lnTo>
                  <a:lnTo>
                    <a:pt x="2169" y="1176"/>
                  </a:lnTo>
                  <a:lnTo>
                    <a:pt x="2142" y="1175"/>
                  </a:lnTo>
                  <a:lnTo>
                    <a:pt x="2105" y="1184"/>
                  </a:lnTo>
                  <a:lnTo>
                    <a:pt x="2047" y="1208"/>
                  </a:lnTo>
                  <a:lnTo>
                    <a:pt x="1977" y="1236"/>
                  </a:lnTo>
                  <a:lnTo>
                    <a:pt x="1875" y="1272"/>
                  </a:lnTo>
                  <a:lnTo>
                    <a:pt x="1754" y="1309"/>
                  </a:lnTo>
                  <a:lnTo>
                    <a:pt x="1591" y="1352"/>
                  </a:lnTo>
                  <a:lnTo>
                    <a:pt x="1408" y="1396"/>
                  </a:lnTo>
                  <a:lnTo>
                    <a:pt x="1256" y="1431"/>
                  </a:lnTo>
                  <a:lnTo>
                    <a:pt x="1199" y="1444"/>
                  </a:lnTo>
                  <a:lnTo>
                    <a:pt x="1114" y="1469"/>
                  </a:lnTo>
                  <a:lnTo>
                    <a:pt x="1063" y="1491"/>
                  </a:lnTo>
                  <a:lnTo>
                    <a:pt x="1000" y="1519"/>
                  </a:lnTo>
                  <a:lnTo>
                    <a:pt x="886" y="1581"/>
                  </a:lnTo>
                  <a:lnTo>
                    <a:pt x="807" y="1634"/>
                  </a:lnTo>
                  <a:lnTo>
                    <a:pt x="770" y="1664"/>
                  </a:lnTo>
                  <a:lnTo>
                    <a:pt x="733" y="1697"/>
                  </a:lnTo>
                  <a:lnTo>
                    <a:pt x="665" y="1767"/>
                  </a:lnTo>
                  <a:lnTo>
                    <a:pt x="572" y="1880"/>
                  </a:lnTo>
                  <a:lnTo>
                    <a:pt x="513" y="1959"/>
                  </a:lnTo>
                  <a:lnTo>
                    <a:pt x="396" y="2112"/>
                  </a:lnTo>
                  <a:lnTo>
                    <a:pt x="298" y="2247"/>
                  </a:lnTo>
                  <a:lnTo>
                    <a:pt x="219" y="2372"/>
                  </a:lnTo>
                  <a:lnTo>
                    <a:pt x="156" y="2481"/>
                  </a:lnTo>
                  <a:lnTo>
                    <a:pt x="94" y="2586"/>
                  </a:lnTo>
                  <a:lnTo>
                    <a:pt x="45" y="2672"/>
                  </a:lnTo>
                  <a:lnTo>
                    <a:pt x="27" y="2710"/>
                  </a:lnTo>
                  <a:lnTo>
                    <a:pt x="7" y="2774"/>
                  </a:lnTo>
                  <a:lnTo>
                    <a:pt x="2" y="2809"/>
                  </a:lnTo>
                  <a:lnTo>
                    <a:pt x="0" y="2846"/>
                  </a:lnTo>
                  <a:lnTo>
                    <a:pt x="6" y="2929"/>
                  </a:lnTo>
                  <a:lnTo>
                    <a:pt x="11" y="2973"/>
                  </a:lnTo>
                  <a:lnTo>
                    <a:pt x="27" y="3065"/>
                  </a:lnTo>
                  <a:lnTo>
                    <a:pt x="47" y="3150"/>
                  </a:lnTo>
                  <a:lnTo>
                    <a:pt x="67" y="3229"/>
                  </a:lnTo>
                  <a:lnTo>
                    <a:pt x="86" y="3302"/>
                  </a:lnTo>
                  <a:lnTo>
                    <a:pt x="103" y="3374"/>
                  </a:lnTo>
                  <a:lnTo>
                    <a:pt x="114" y="3451"/>
                  </a:lnTo>
                  <a:lnTo>
                    <a:pt x="123" y="3531"/>
                  </a:lnTo>
                  <a:lnTo>
                    <a:pt x="132" y="3616"/>
                  </a:lnTo>
                  <a:lnTo>
                    <a:pt x="136" y="3660"/>
                  </a:lnTo>
                  <a:lnTo>
                    <a:pt x="152" y="3745"/>
                  </a:lnTo>
                  <a:lnTo>
                    <a:pt x="162" y="3782"/>
                  </a:lnTo>
                  <a:lnTo>
                    <a:pt x="172" y="3818"/>
                  </a:lnTo>
                  <a:lnTo>
                    <a:pt x="193" y="3860"/>
                  </a:lnTo>
                  <a:lnTo>
                    <a:pt x="210" y="3882"/>
                  </a:lnTo>
                  <a:lnTo>
                    <a:pt x="220" y="3892"/>
                  </a:lnTo>
                  <a:lnTo>
                    <a:pt x="241" y="3908"/>
                  </a:lnTo>
                  <a:lnTo>
                    <a:pt x="294" y="3928"/>
                  </a:lnTo>
                  <a:lnTo>
                    <a:pt x="323" y="3931"/>
                  </a:lnTo>
                  <a:lnTo>
                    <a:pt x="382" y="3933"/>
                  </a:lnTo>
                  <a:lnTo>
                    <a:pt x="649" y="3942"/>
                  </a:lnTo>
                  <a:lnTo>
                    <a:pt x="1123" y="3964"/>
                  </a:lnTo>
                  <a:lnTo>
                    <a:pt x="1586" y="3993"/>
                  </a:lnTo>
                  <a:lnTo>
                    <a:pt x="1736" y="4003"/>
                  </a:lnTo>
                  <a:lnTo>
                    <a:pt x="1845" y="4017"/>
                  </a:lnTo>
                  <a:lnTo>
                    <a:pt x="1857" y="4022"/>
                  </a:lnTo>
                  <a:lnTo>
                    <a:pt x="1870" y="4028"/>
                  </a:lnTo>
                  <a:lnTo>
                    <a:pt x="1892" y="4046"/>
                  </a:lnTo>
                  <a:lnTo>
                    <a:pt x="1903" y="4059"/>
                  </a:lnTo>
                  <a:lnTo>
                    <a:pt x="1916" y="4075"/>
                  </a:lnTo>
                  <a:lnTo>
                    <a:pt x="1938" y="4115"/>
                  </a:lnTo>
                  <a:lnTo>
                    <a:pt x="1946" y="4137"/>
                  </a:lnTo>
                  <a:lnTo>
                    <a:pt x="1952" y="4159"/>
                  </a:lnTo>
                  <a:lnTo>
                    <a:pt x="1956" y="4205"/>
                  </a:lnTo>
                  <a:lnTo>
                    <a:pt x="1953" y="4226"/>
                  </a:lnTo>
                  <a:lnTo>
                    <a:pt x="1949" y="4246"/>
                  </a:lnTo>
                  <a:lnTo>
                    <a:pt x="1933" y="4284"/>
                  </a:lnTo>
                  <a:lnTo>
                    <a:pt x="1924" y="4299"/>
                  </a:lnTo>
                  <a:lnTo>
                    <a:pt x="1908" y="4327"/>
                  </a:lnTo>
                  <a:lnTo>
                    <a:pt x="1890" y="4350"/>
                  </a:lnTo>
                  <a:lnTo>
                    <a:pt x="2321" y="4350"/>
                  </a:lnTo>
                  <a:lnTo>
                    <a:pt x="2425" y="4211"/>
                  </a:lnTo>
                  <a:lnTo>
                    <a:pt x="2416" y="4081"/>
                  </a:lnTo>
                  <a:lnTo>
                    <a:pt x="2412" y="3938"/>
                  </a:lnTo>
                  <a:lnTo>
                    <a:pt x="2412" y="3862"/>
                  </a:lnTo>
                  <a:lnTo>
                    <a:pt x="2419" y="3701"/>
                  </a:lnTo>
                  <a:lnTo>
                    <a:pt x="2426" y="3620"/>
                  </a:lnTo>
                  <a:lnTo>
                    <a:pt x="2435" y="3540"/>
                  </a:lnTo>
                  <a:lnTo>
                    <a:pt x="2461" y="3388"/>
                  </a:lnTo>
                  <a:lnTo>
                    <a:pt x="2480" y="3317"/>
                  </a:lnTo>
                  <a:lnTo>
                    <a:pt x="2500" y="3249"/>
                  </a:lnTo>
                  <a:lnTo>
                    <a:pt x="2555" y="3117"/>
                  </a:lnTo>
                  <a:lnTo>
                    <a:pt x="2592" y="3050"/>
                  </a:lnTo>
                  <a:lnTo>
                    <a:pt x="2631" y="2980"/>
                  </a:lnTo>
                  <a:lnTo>
                    <a:pt x="2727" y="2838"/>
                  </a:lnTo>
                  <a:lnTo>
                    <a:pt x="2782" y="2771"/>
                  </a:lnTo>
                  <a:lnTo>
                    <a:pt x="2810" y="2739"/>
                  </a:lnTo>
                  <a:lnTo>
                    <a:pt x="2868" y="2679"/>
                  </a:lnTo>
                  <a:lnTo>
                    <a:pt x="2929" y="2622"/>
                  </a:lnTo>
                  <a:lnTo>
                    <a:pt x="2994" y="2571"/>
                  </a:lnTo>
                  <a:lnTo>
                    <a:pt x="3028" y="2546"/>
                  </a:lnTo>
                  <a:lnTo>
                    <a:pt x="3099" y="2500"/>
                  </a:lnTo>
                  <a:lnTo>
                    <a:pt x="3253" y="2418"/>
                  </a:lnTo>
                  <a:lnTo>
                    <a:pt x="3335" y="2384"/>
                  </a:lnTo>
                  <a:lnTo>
                    <a:pt x="3421" y="2351"/>
                  </a:lnTo>
                  <a:lnTo>
                    <a:pt x="3558" y="2311"/>
                  </a:lnTo>
                  <a:lnTo>
                    <a:pt x="3651" y="2291"/>
                  </a:lnTo>
                  <a:lnTo>
                    <a:pt x="3700" y="2283"/>
                  </a:lnTo>
                  <a:lnTo>
                    <a:pt x="3750" y="2277"/>
                  </a:lnTo>
                  <a:lnTo>
                    <a:pt x="3849" y="2269"/>
                  </a:lnTo>
                  <a:lnTo>
                    <a:pt x="3949" y="2269"/>
                  </a:lnTo>
                  <a:lnTo>
                    <a:pt x="4049" y="2274"/>
                  </a:lnTo>
                  <a:lnTo>
                    <a:pt x="4098" y="2279"/>
                  </a:lnTo>
                  <a:lnTo>
                    <a:pt x="4147" y="2285"/>
                  </a:lnTo>
                  <a:lnTo>
                    <a:pt x="4243" y="2302"/>
                  </a:lnTo>
                  <a:lnTo>
                    <a:pt x="4379" y="2334"/>
                  </a:lnTo>
                  <a:lnTo>
                    <a:pt x="4464" y="2362"/>
                  </a:lnTo>
                  <a:lnTo>
                    <a:pt x="4504" y="2376"/>
                  </a:lnTo>
                  <a:lnTo>
                    <a:pt x="4583" y="2410"/>
                  </a:lnTo>
                  <a:lnTo>
                    <a:pt x="4658" y="2446"/>
                  </a:lnTo>
                  <a:lnTo>
                    <a:pt x="4731" y="2490"/>
                  </a:lnTo>
                  <a:lnTo>
                    <a:pt x="4767" y="2514"/>
                  </a:lnTo>
                  <a:lnTo>
                    <a:pt x="4839" y="2565"/>
                  </a:lnTo>
                  <a:lnTo>
                    <a:pt x="4974" y="2682"/>
                  </a:lnTo>
                  <a:lnTo>
                    <a:pt x="5033" y="2743"/>
                  </a:lnTo>
                  <a:lnTo>
                    <a:pt x="5088" y="2802"/>
                  </a:lnTo>
                  <a:lnTo>
                    <a:pt x="5176" y="2920"/>
                  </a:lnTo>
                  <a:lnTo>
                    <a:pt x="5212" y="2980"/>
                  </a:lnTo>
                  <a:lnTo>
                    <a:pt x="5245" y="3040"/>
                  </a:lnTo>
                  <a:lnTo>
                    <a:pt x="5301" y="3161"/>
                  </a:lnTo>
                  <a:lnTo>
                    <a:pt x="5324" y="3218"/>
                  </a:lnTo>
                  <a:lnTo>
                    <a:pt x="5344" y="3274"/>
                  </a:lnTo>
                  <a:lnTo>
                    <a:pt x="5373" y="3373"/>
                  </a:lnTo>
                  <a:lnTo>
                    <a:pt x="5383" y="3415"/>
                  </a:lnTo>
                  <a:lnTo>
                    <a:pt x="5396" y="3487"/>
                  </a:lnTo>
                  <a:lnTo>
                    <a:pt x="5402" y="3545"/>
                  </a:lnTo>
                  <a:lnTo>
                    <a:pt x="5652" y="3565"/>
                  </a:lnTo>
                  <a:lnTo>
                    <a:pt x="5912" y="3584"/>
                  </a:lnTo>
                  <a:lnTo>
                    <a:pt x="6181" y="3603"/>
                  </a:lnTo>
                  <a:lnTo>
                    <a:pt x="6433" y="3626"/>
                  </a:lnTo>
                  <a:lnTo>
                    <a:pt x="6548" y="3640"/>
                  </a:lnTo>
                  <a:lnTo>
                    <a:pt x="6756" y="3674"/>
                  </a:lnTo>
                  <a:lnTo>
                    <a:pt x="6853" y="3694"/>
                  </a:lnTo>
                  <a:lnTo>
                    <a:pt x="7047" y="3736"/>
                  </a:lnTo>
                  <a:lnTo>
                    <a:pt x="7241" y="3779"/>
                  </a:lnTo>
                  <a:lnTo>
                    <a:pt x="7338" y="3799"/>
                  </a:lnTo>
                  <a:lnTo>
                    <a:pt x="7554" y="3833"/>
                  </a:lnTo>
                  <a:lnTo>
                    <a:pt x="7684" y="3848"/>
                  </a:lnTo>
                  <a:lnTo>
                    <a:pt x="7755" y="3855"/>
                  </a:lnTo>
                  <a:lnTo>
                    <a:pt x="7926" y="3868"/>
                  </a:lnTo>
                  <a:lnTo>
                    <a:pt x="8161" y="3879"/>
                  </a:lnTo>
                  <a:lnTo>
                    <a:pt x="8492" y="3888"/>
                  </a:lnTo>
                  <a:lnTo>
                    <a:pt x="8708" y="3891"/>
                  </a:lnTo>
                  <a:lnTo>
                    <a:pt x="9809" y="3899"/>
                  </a:lnTo>
                  <a:lnTo>
                    <a:pt x="10906" y="3900"/>
                  </a:lnTo>
                  <a:lnTo>
                    <a:pt x="11623" y="3904"/>
                  </a:lnTo>
                  <a:lnTo>
                    <a:pt x="11960" y="3910"/>
                  </a:lnTo>
                  <a:lnTo>
                    <a:pt x="11958" y="3868"/>
                  </a:lnTo>
                  <a:lnTo>
                    <a:pt x="11958" y="3779"/>
                  </a:lnTo>
                  <a:lnTo>
                    <a:pt x="11960" y="3729"/>
                  </a:lnTo>
                  <a:lnTo>
                    <a:pt x="11964" y="3675"/>
                  </a:lnTo>
                  <a:lnTo>
                    <a:pt x="11982" y="3558"/>
                  </a:lnTo>
                  <a:lnTo>
                    <a:pt x="11996" y="3497"/>
                  </a:lnTo>
                  <a:lnTo>
                    <a:pt x="12011" y="3437"/>
                  </a:lnTo>
                  <a:lnTo>
                    <a:pt x="12051" y="3319"/>
                  </a:lnTo>
                  <a:lnTo>
                    <a:pt x="12073" y="3265"/>
                  </a:lnTo>
                  <a:lnTo>
                    <a:pt x="12095" y="3213"/>
                  </a:lnTo>
                  <a:lnTo>
                    <a:pt x="12146" y="3114"/>
                  </a:lnTo>
                  <a:lnTo>
                    <a:pt x="12180" y="3059"/>
                  </a:lnTo>
                  <a:lnTo>
                    <a:pt x="12218" y="3002"/>
                  </a:lnTo>
                  <a:lnTo>
                    <a:pt x="12311" y="2879"/>
                  </a:lnTo>
                  <a:lnTo>
                    <a:pt x="12366" y="2818"/>
                  </a:lnTo>
                  <a:lnTo>
                    <a:pt x="12422" y="2759"/>
                  </a:lnTo>
                  <a:lnTo>
                    <a:pt x="12537" y="2654"/>
                  </a:lnTo>
                  <a:lnTo>
                    <a:pt x="12592" y="2611"/>
                  </a:lnTo>
                  <a:lnTo>
                    <a:pt x="12643" y="2573"/>
                  </a:lnTo>
                  <a:lnTo>
                    <a:pt x="12741" y="2512"/>
                  </a:lnTo>
                  <a:lnTo>
                    <a:pt x="12793" y="2486"/>
                  </a:lnTo>
                  <a:lnTo>
                    <a:pt x="12846" y="2462"/>
                  </a:lnTo>
                  <a:lnTo>
                    <a:pt x="12972" y="2416"/>
                  </a:lnTo>
                  <a:lnTo>
                    <a:pt x="13050" y="2396"/>
                  </a:lnTo>
                  <a:lnTo>
                    <a:pt x="13136" y="2376"/>
                  </a:lnTo>
                  <a:lnTo>
                    <a:pt x="13284" y="2353"/>
                  </a:lnTo>
                  <a:lnTo>
                    <a:pt x="13389" y="2344"/>
                  </a:lnTo>
                  <a:lnTo>
                    <a:pt x="13442" y="2342"/>
                  </a:lnTo>
                  <a:lnTo>
                    <a:pt x="13496" y="2341"/>
                  </a:lnTo>
                  <a:lnTo>
                    <a:pt x="13604" y="2343"/>
                  </a:lnTo>
                  <a:lnTo>
                    <a:pt x="13710" y="2353"/>
                  </a:lnTo>
                  <a:lnTo>
                    <a:pt x="13812" y="2368"/>
                  </a:lnTo>
                  <a:lnTo>
                    <a:pt x="13861" y="2378"/>
                  </a:lnTo>
                  <a:lnTo>
                    <a:pt x="13909" y="2390"/>
                  </a:lnTo>
                  <a:lnTo>
                    <a:pt x="13999" y="2415"/>
                  </a:lnTo>
                  <a:lnTo>
                    <a:pt x="14125" y="2461"/>
                  </a:lnTo>
                  <a:lnTo>
                    <a:pt x="14202" y="2495"/>
                  </a:lnTo>
                  <a:lnTo>
                    <a:pt x="14277" y="2532"/>
                  </a:lnTo>
                  <a:lnTo>
                    <a:pt x="14412" y="2613"/>
                  </a:lnTo>
                  <a:lnTo>
                    <a:pt x="14473" y="2659"/>
                  </a:lnTo>
                  <a:lnTo>
                    <a:pt x="14502" y="2682"/>
                  </a:lnTo>
                  <a:lnTo>
                    <a:pt x="14555" y="2733"/>
                  </a:lnTo>
                  <a:lnTo>
                    <a:pt x="14630" y="2814"/>
                  </a:lnTo>
                  <a:lnTo>
                    <a:pt x="14675" y="2873"/>
                  </a:lnTo>
                  <a:lnTo>
                    <a:pt x="14718" y="2935"/>
                  </a:lnTo>
                  <a:lnTo>
                    <a:pt x="14799" y="3067"/>
                  </a:lnTo>
                  <a:lnTo>
                    <a:pt x="14833" y="3139"/>
                  </a:lnTo>
                  <a:lnTo>
                    <a:pt x="14865" y="3215"/>
                  </a:lnTo>
                  <a:lnTo>
                    <a:pt x="14921" y="3375"/>
                  </a:lnTo>
                  <a:lnTo>
                    <a:pt x="14943" y="3457"/>
                  </a:lnTo>
                  <a:lnTo>
                    <a:pt x="14961" y="3540"/>
                  </a:lnTo>
                  <a:lnTo>
                    <a:pt x="14986" y="3702"/>
                  </a:lnTo>
                  <a:lnTo>
                    <a:pt x="14994" y="3778"/>
                  </a:lnTo>
                  <a:lnTo>
                    <a:pt x="14998" y="3851"/>
                  </a:lnTo>
                  <a:lnTo>
                    <a:pt x="14999" y="3989"/>
                  </a:lnTo>
                  <a:lnTo>
                    <a:pt x="14996" y="4057"/>
                  </a:lnTo>
                  <a:lnTo>
                    <a:pt x="14991" y="4126"/>
                  </a:lnTo>
                  <a:lnTo>
                    <a:pt x="14972" y="4267"/>
                  </a:lnTo>
                  <a:lnTo>
                    <a:pt x="14957" y="4337"/>
                  </a:lnTo>
                  <a:lnTo>
                    <a:pt x="14940" y="4408"/>
                  </a:lnTo>
                  <a:lnTo>
                    <a:pt x="14899" y="4547"/>
                  </a:lnTo>
                  <a:lnTo>
                    <a:pt x="14876" y="4616"/>
                  </a:lnTo>
                  <a:lnTo>
                    <a:pt x="15110" y="4596"/>
                  </a:lnTo>
                  <a:lnTo>
                    <a:pt x="15274" y="4577"/>
                  </a:lnTo>
                  <a:lnTo>
                    <a:pt x="15368" y="4561"/>
                  </a:lnTo>
                  <a:lnTo>
                    <a:pt x="15399" y="4552"/>
                  </a:lnTo>
                  <a:lnTo>
                    <a:pt x="15438" y="4547"/>
                  </a:lnTo>
                  <a:lnTo>
                    <a:pt x="15625" y="4534"/>
                  </a:lnTo>
                  <a:lnTo>
                    <a:pt x="15954" y="4509"/>
                  </a:lnTo>
                  <a:lnTo>
                    <a:pt x="16321" y="4477"/>
                  </a:lnTo>
                  <a:lnTo>
                    <a:pt x="16586" y="4454"/>
                  </a:lnTo>
                  <a:lnTo>
                    <a:pt x="16716" y="4443"/>
                  </a:lnTo>
                  <a:lnTo>
                    <a:pt x="16819" y="4439"/>
                  </a:lnTo>
                  <a:lnTo>
                    <a:pt x="16892" y="4437"/>
                  </a:lnTo>
                  <a:lnTo>
                    <a:pt x="16927" y="4434"/>
                  </a:lnTo>
                  <a:lnTo>
                    <a:pt x="16995" y="4417"/>
                  </a:lnTo>
                  <a:lnTo>
                    <a:pt x="17027" y="4403"/>
                  </a:lnTo>
                  <a:lnTo>
                    <a:pt x="17056" y="4384"/>
                  </a:lnTo>
                  <a:lnTo>
                    <a:pt x="17103" y="4343"/>
                  </a:lnTo>
                  <a:lnTo>
                    <a:pt x="17117" y="4327"/>
                  </a:lnTo>
                  <a:lnTo>
                    <a:pt x="17126" y="4315"/>
                  </a:lnTo>
                  <a:lnTo>
                    <a:pt x="17123" y="4299"/>
                  </a:lnTo>
                  <a:lnTo>
                    <a:pt x="17115" y="4286"/>
                  </a:lnTo>
                  <a:lnTo>
                    <a:pt x="17091" y="4245"/>
                  </a:lnTo>
                  <a:lnTo>
                    <a:pt x="17070" y="4200"/>
                  </a:lnTo>
                  <a:lnTo>
                    <a:pt x="17063" y="4185"/>
                  </a:lnTo>
                  <a:lnTo>
                    <a:pt x="17062" y="4140"/>
                  </a:lnTo>
                  <a:lnTo>
                    <a:pt x="17067" y="4091"/>
                  </a:lnTo>
                  <a:lnTo>
                    <a:pt x="17080" y="3942"/>
                  </a:lnTo>
                  <a:lnTo>
                    <a:pt x="17095" y="3749"/>
                  </a:lnTo>
                  <a:lnTo>
                    <a:pt x="17099" y="3661"/>
                  </a:lnTo>
                  <a:lnTo>
                    <a:pt x="17100" y="3510"/>
                  </a:lnTo>
                  <a:lnTo>
                    <a:pt x="17098" y="3445"/>
                  </a:lnTo>
                  <a:lnTo>
                    <a:pt x="17095" y="3386"/>
                  </a:lnTo>
                  <a:lnTo>
                    <a:pt x="17082" y="3288"/>
                  </a:lnTo>
                  <a:lnTo>
                    <a:pt x="17071" y="3249"/>
                  </a:lnTo>
                  <a:lnTo>
                    <a:pt x="17058" y="3215"/>
                  </a:lnTo>
                  <a:lnTo>
                    <a:pt x="17020" y="3160"/>
                  </a:lnTo>
                  <a:lnTo>
                    <a:pt x="16995" y="3137"/>
                  </a:lnTo>
                  <a:lnTo>
                    <a:pt x="16970" y="3114"/>
                  </a:lnTo>
                  <a:lnTo>
                    <a:pt x="16908" y="3071"/>
                  </a:lnTo>
                  <a:lnTo>
                    <a:pt x="16875" y="3052"/>
                  </a:lnTo>
                  <a:lnTo>
                    <a:pt x="16840" y="3036"/>
                  </a:lnTo>
                  <a:lnTo>
                    <a:pt x="16761" y="3006"/>
                  </a:lnTo>
                  <a:lnTo>
                    <a:pt x="16712" y="2989"/>
                  </a:lnTo>
                  <a:lnTo>
                    <a:pt x="16599" y="2948"/>
                  </a:lnTo>
                  <a:lnTo>
                    <a:pt x="16460" y="2890"/>
                  </a:lnTo>
                  <a:lnTo>
                    <a:pt x="16387" y="2858"/>
                  </a:lnTo>
                  <a:lnTo>
                    <a:pt x="16233" y="2781"/>
                  </a:lnTo>
                  <a:lnTo>
                    <a:pt x="16150" y="2735"/>
                  </a:lnTo>
                  <a:lnTo>
                    <a:pt x="16065" y="2687"/>
                  </a:lnTo>
                  <a:lnTo>
                    <a:pt x="15891" y="2580"/>
                  </a:lnTo>
                  <a:lnTo>
                    <a:pt x="15807" y="2523"/>
                  </a:lnTo>
                  <a:lnTo>
                    <a:pt x="15724" y="2466"/>
                  </a:lnTo>
                  <a:lnTo>
                    <a:pt x="15570" y="2354"/>
                  </a:lnTo>
                  <a:lnTo>
                    <a:pt x="15500" y="2299"/>
                  </a:lnTo>
                  <a:lnTo>
                    <a:pt x="15364" y="2194"/>
                  </a:lnTo>
                  <a:lnTo>
                    <a:pt x="15255" y="2103"/>
                  </a:lnTo>
                  <a:lnTo>
                    <a:pt x="15162" y="2020"/>
                  </a:lnTo>
                  <a:lnTo>
                    <a:pt x="15105" y="1964"/>
                  </a:lnTo>
                  <a:lnTo>
                    <a:pt x="15069" y="1924"/>
                  </a:lnTo>
                  <a:lnTo>
                    <a:pt x="15053" y="1900"/>
                  </a:lnTo>
                  <a:close/>
                  <a:moveTo>
                    <a:pt x="3832" y="1292"/>
                  </a:moveTo>
                  <a:lnTo>
                    <a:pt x="3796" y="1280"/>
                  </a:lnTo>
                  <a:lnTo>
                    <a:pt x="3734" y="1256"/>
                  </a:lnTo>
                  <a:lnTo>
                    <a:pt x="3712" y="1243"/>
                  </a:lnTo>
                  <a:lnTo>
                    <a:pt x="3694" y="1230"/>
                  </a:lnTo>
                  <a:lnTo>
                    <a:pt x="3678" y="1202"/>
                  </a:lnTo>
                  <a:lnTo>
                    <a:pt x="3677" y="1187"/>
                  </a:lnTo>
                  <a:lnTo>
                    <a:pt x="3678" y="1173"/>
                  </a:lnTo>
                  <a:lnTo>
                    <a:pt x="3690" y="1142"/>
                  </a:lnTo>
                  <a:lnTo>
                    <a:pt x="3702" y="1124"/>
                  </a:lnTo>
                  <a:lnTo>
                    <a:pt x="3716" y="1104"/>
                  </a:lnTo>
                  <a:lnTo>
                    <a:pt x="3762" y="1058"/>
                  </a:lnTo>
                  <a:lnTo>
                    <a:pt x="3795" y="1030"/>
                  </a:lnTo>
                  <a:lnTo>
                    <a:pt x="3834" y="1003"/>
                  </a:lnTo>
                  <a:lnTo>
                    <a:pt x="3957" y="935"/>
                  </a:lnTo>
                  <a:lnTo>
                    <a:pt x="4054" y="891"/>
                  </a:lnTo>
                  <a:lnTo>
                    <a:pt x="4169" y="845"/>
                  </a:lnTo>
                  <a:lnTo>
                    <a:pt x="4504" y="728"/>
                  </a:lnTo>
                  <a:lnTo>
                    <a:pt x="4733" y="658"/>
                  </a:lnTo>
                  <a:lnTo>
                    <a:pt x="4990" y="583"/>
                  </a:lnTo>
                  <a:lnTo>
                    <a:pt x="5426" y="468"/>
                  </a:lnTo>
                  <a:lnTo>
                    <a:pt x="5718" y="397"/>
                  </a:lnTo>
                  <a:lnTo>
                    <a:pt x="5857" y="365"/>
                  </a:lnTo>
                  <a:lnTo>
                    <a:pt x="5992" y="335"/>
                  </a:lnTo>
                  <a:lnTo>
                    <a:pt x="6243" y="286"/>
                  </a:lnTo>
                  <a:lnTo>
                    <a:pt x="6477" y="249"/>
                  </a:lnTo>
                  <a:lnTo>
                    <a:pt x="6697" y="219"/>
                  </a:lnTo>
                  <a:lnTo>
                    <a:pt x="6803" y="206"/>
                  </a:lnTo>
                  <a:lnTo>
                    <a:pt x="7011" y="185"/>
                  </a:lnTo>
                  <a:lnTo>
                    <a:pt x="7403" y="161"/>
                  </a:lnTo>
                  <a:lnTo>
                    <a:pt x="7584" y="156"/>
                  </a:lnTo>
                  <a:lnTo>
                    <a:pt x="7758" y="155"/>
                  </a:lnTo>
                  <a:lnTo>
                    <a:pt x="8066" y="164"/>
                  </a:lnTo>
                  <a:lnTo>
                    <a:pt x="8196" y="174"/>
                  </a:lnTo>
                  <a:lnTo>
                    <a:pt x="8316" y="184"/>
                  </a:lnTo>
                  <a:lnTo>
                    <a:pt x="8515" y="215"/>
                  </a:lnTo>
                  <a:lnTo>
                    <a:pt x="8603" y="238"/>
                  </a:lnTo>
                  <a:lnTo>
                    <a:pt x="8647" y="250"/>
                  </a:lnTo>
                  <a:lnTo>
                    <a:pt x="8733" y="278"/>
                  </a:lnTo>
                  <a:lnTo>
                    <a:pt x="8823" y="314"/>
                  </a:lnTo>
                  <a:lnTo>
                    <a:pt x="8920" y="360"/>
                  </a:lnTo>
                  <a:lnTo>
                    <a:pt x="8974" y="388"/>
                  </a:lnTo>
                  <a:lnTo>
                    <a:pt x="9087" y="450"/>
                  </a:lnTo>
                  <a:lnTo>
                    <a:pt x="9358" y="616"/>
                  </a:lnTo>
                  <a:lnTo>
                    <a:pt x="9512" y="716"/>
                  </a:lnTo>
                  <a:lnTo>
                    <a:pt x="9843" y="938"/>
                  </a:lnTo>
                  <a:lnTo>
                    <a:pt x="10177" y="1170"/>
                  </a:lnTo>
                  <a:lnTo>
                    <a:pt x="10483" y="1384"/>
                  </a:lnTo>
                  <a:lnTo>
                    <a:pt x="10762" y="1581"/>
                  </a:lnTo>
                  <a:lnTo>
                    <a:pt x="10637" y="1581"/>
                  </a:lnTo>
                  <a:lnTo>
                    <a:pt x="10272" y="1577"/>
                  </a:lnTo>
                  <a:lnTo>
                    <a:pt x="9956" y="1570"/>
                  </a:lnTo>
                  <a:lnTo>
                    <a:pt x="9093" y="1547"/>
                  </a:lnTo>
                  <a:lnTo>
                    <a:pt x="8032" y="1521"/>
                  </a:lnTo>
                  <a:lnTo>
                    <a:pt x="7076" y="1507"/>
                  </a:lnTo>
                  <a:lnTo>
                    <a:pt x="6287" y="1491"/>
                  </a:lnTo>
                  <a:lnTo>
                    <a:pt x="5915" y="1479"/>
                  </a:lnTo>
                  <a:lnTo>
                    <a:pt x="5257" y="1448"/>
                  </a:lnTo>
                  <a:lnTo>
                    <a:pt x="4977" y="1431"/>
                  </a:lnTo>
                  <a:lnTo>
                    <a:pt x="4720" y="1413"/>
                  </a:lnTo>
                  <a:lnTo>
                    <a:pt x="4316" y="1379"/>
                  </a:lnTo>
                  <a:lnTo>
                    <a:pt x="4170" y="1361"/>
                  </a:lnTo>
                  <a:lnTo>
                    <a:pt x="4051" y="1344"/>
                  </a:lnTo>
                  <a:lnTo>
                    <a:pt x="3892" y="1309"/>
                  </a:lnTo>
                  <a:lnTo>
                    <a:pt x="3832" y="1292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AE13D63-F51A-4528-943B-53A669C39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13" y="72928"/>
              <a:ext cx="673100" cy="236538"/>
            </a:xfrm>
            <a:custGeom>
              <a:avLst/>
              <a:gdLst>
                <a:gd name="T0" fmla="*/ 176 w 1272"/>
                <a:gd name="T1" fmla="*/ 3 h 446"/>
                <a:gd name="T2" fmla="*/ 282 w 1272"/>
                <a:gd name="T3" fmla="*/ 0 h 446"/>
                <a:gd name="T4" fmla="*/ 437 w 1272"/>
                <a:gd name="T5" fmla="*/ 2 h 446"/>
                <a:gd name="T6" fmla="*/ 595 w 1272"/>
                <a:gd name="T7" fmla="*/ 7 h 446"/>
                <a:gd name="T8" fmla="*/ 749 w 1272"/>
                <a:gd name="T9" fmla="*/ 15 h 446"/>
                <a:gd name="T10" fmla="*/ 898 w 1272"/>
                <a:gd name="T11" fmla="*/ 22 h 446"/>
                <a:gd name="T12" fmla="*/ 1011 w 1272"/>
                <a:gd name="T13" fmla="*/ 30 h 446"/>
                <a:gd name="T14" fmla="*/ 1055 w 1272"/>
                <a:gd name="T15" fmla="*/ 34 h 446"/>
                <a:gd name="T16" fmla="*/ 1112 w 1272"/>
                <a:gd name="T17" fmla="*/ 45 h 446"/>
                <a:gd name="T18" fmla="*/ 1131 w 1272"/>
                <a:gd name="T19" fmla="*/ 52 h 446"/>
                <a:gd name="T20" fmla="*/ 1148 w 1272"/>
                <a:gd name="T21" fmla="*/ 59 h 446"/>
                <a:gd name="T22" fmla="*/ 1177 w 1272"/>
                <a:gd name="T23" fmla="*/ 76 h 446"/>
                <a:gd name="T24" fmla="*/ 1190 w 1272"/>
                <a:gd name="T25" fmla="*/ 86 h 446"/>
                <a:gd name="T26" fmla="*/ 1202 w 1272"/>
                <a:gd name="T27" fmla="*/ 99 h 446"/>
                <a:gd name="T28" fmla="*/ 1224 w 1272"/>
                <a:gd name="T29" fmla="*/ 126 h 446"/>
                <a:gd name="T30" fmla="*/ 1233 w 1272"/>
                <a:gd name="T31" fmla="*/ 143 h 446"/>
                <a:gd name="T32" fmla="*/ 1243 w 1272"/>
                <a:gd name="T33" fmla="*/ 160 h 446"/>
                <a:gd name="T34" fmla="*/ 1258 w 1272"/>
                <a:gd name="T35" fmla="*/ 195 h 446"/>
                <a:gd name="T36" fmla="*/ 1263 w 1272"/>
                <a:gd name="T37" fmla="*/ 217 h 446"/>
                <a:gd name="T38" fmla="*/ 1268 w 1272"/>
                <a:gd name="T39" fmla="*/ 238 h 446"/>
                <a:gd name="T40" fmla="*/ 1272 w 1272"/>
                <a:gd name="T41" fmla="*/ 281 h 446"/>
                <a:gd name="T42" fmla="*/ 1270 w 1272"/>
                <a:gd name="T43" fmla="*/ 301 h 446"/>
                <a:gd name="T44" fmla="*/ 1268 w 1272"/>
                <a:gd name="T45" fmla="*/ 321 h 446"/>
                <a:gd name="T46" fmla="*/ 1253 w 1272"/>
                <a:gd name="T47" fmla="*/ 358 h 446"/>
                <a:gd name="T48" fmla="*/ 1241 w 1272"/>
                <a:gd name="T49" fmla="*/ 374 h 446"/>
                <a:gd name="T50" fmla="*/ 1227 w 1272"/>
                <a:gd name="T51" fmla="*/ 390 h 446"/>
                <a:gd name="T52" fmla="*/ 1189 w 1272"/>
                <a:gd name="T53" fmla="*/ 419 h 446"/>
                <a:gd name="T54" fmla="*/ 1169 w 1272"/>
                <a:gd name="T55" fmla="*/ 430 h 446"/>
                <a:gd name="T56" fmla="*/ 1147 w 1272"/>
                <a:gd name="T57" fmla="*/ 438 h 446"/>
                <a:gd name="T58" fmla="*/ 1086 w 1272"/>
                <a:gd name="T59" fmla="*/ 446 h 446"/>
                <a:gd name="T60" fmla="*/ 1033 w 1272"/>
                <a:gd name="T61" fmla="*/ 446 h 446"/>
                <a:gd name="T62" fmla="*/ 888 w 1272"/>
                <a:gd name="T63" fmla="*/ 443 h 446"/>
                <a:gd name="T64" fmla="*/ 664 w 1272"/>
                <a:gd name="T65" fmla="*/ 432 h 446"/>
                <a:gd name="T66" fmla="*/ 413 w 1272"/>
                <a:gd name="T67" fmla="*/ 419 h 446"/>
                <a:gd name="T68" fmla="*/ 220 w 1272"/>
                <a:gd name="T69" fmla="*/ 403 h 446"/>
                <a:gd name="T70" fmla="*/ 154 w 1272"/>
                <a:gd name="T71" fmla="*/ 397 h 446"/>
                <a:gd name="T72" fmla="*/ 109 w 1272"/>
                <a:gd name="T73" fmla="*/ 387 h 446"/>
                <a:gd name="T74" fmla="*/ 92 w 1272"/>
                <a:gd name="T75" fmla="*/ 378 h 446"/>
                <a:gd name="T76" fmla="*/ 87 w 1272"/>
                <a:gd name="T77" fmla="*/ 372 h 446"/>
                <a:gd name="T78" fmla="*/ 61 w 1272"/>
                <a:gd name="T79" fmla="*/ 346 h 446"/>
                <a:gd name="T80" fmla="*/ 38 w 1272"/>
                <a:gd name="T81" fmla="*/ 312 h 446"/>
                <a:gd name="T82" fmla="*/ 28 w 1272"/>
                <a:gd name="T83" fmla="*/ 294 h 446"/>
                <a:gd name="T84" fmla="*/ 11 w 1272"/>
                <a:gd name="T85" fmla="*/ 260 h 446"/>
                <a:gd name="T86" fmla="*/ 5 w 1272"/>
                <a:gd name="T87" fmla="*/ 242 h 446"/>
                <a:gd name="T88" fmla="*/ 2 w 1272"/>
                <a:gd name="T89" fmla="*/ 222 h 446"/>
                <a:gd name="T90" fmla="*/ 0 w 1272"/>
                <a:gd name="T91" fmla="*/ 184 h 446"/>
                <a:gd name="T92" fmla="*/ 1 w 1272"/>
                <a:gd name="T93" fmla="*/ 168 h 446"/>
                <a:gd name="T94" fmla="*/ 3 w 1272"/>
                <a:gd name="T95" fmla="*/ 153 h 446"/>
                <a:gd name="T96" fmla="*/ 12 w 1272"/>
                <a:gd name="T97" fmla="*/ 129 h 446"/>
                <a:gd name="T98" fmla="*/ 21 w 1272"/>
                <a:gd name="T99" fmla="*/ 115 h 446"/>
                <a:gd name="T100" fmla="*/ 41 w 1272"/>
                <a:gd name="T101" fmla="*/ 85 h 446"/>
                <a:gd name="T102" fmla="*/ 65 w 1272"/>
                <a:gd name="T103" fmla="*/ 56 h 446"/>
                <a:gd name="T104" fmla="*/ 86 w 1272"/>
                <a:gd name="T105" fmla="*/ 32 h 446"/>
                <a:gd name="T106" fmla="*/ 102 w 1272"/>
                <a:gd name="T107" fmla="*/ 17 h 446"/>
                <a:gd name="T108" fmla="*/ 110 w 1272"/>
                <a:gd name="T109" fmla="*/ 12 h 446"/>
                <a:gd name="T110" fmla="*/ 140 w 1272"/>
                <a:gd name="T111" fmla="*/ 5 h 446"/>
                <a:gd name="T112" fmla="*/ 176 w 1272"/>
                <a:gd name="T113" fmla="*/ 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72" h="446">
                  <a:moveTo>
                    <a:pt x="176" y="3"/>
                  </a:moveTo>
                  <a:lnTo>
                    <a:pt x="282" y="0"/>
                  </a:lnTo>
                  <a:lnTo>
                    <a:pt x="437" y="2"/>
                  </a:lnTo>
                  <a:lnTo>
                    <a:pt x="595" y="7"/>
                  </a:lnTo>
                  <a:lnTo>
                    <a:pt x="749" y="15"/>
                  </a:lnTo>
                  <a:lnTo>
                    <a:pt x="898" y="22"/>
                  </a:lnTo>
                  <a:lnTo>
                    <a:pt x="1011" y="30"/>
                  </a:lnTo>
                  <a:lnTo>
                    <a:pt x="1055" y="34"/>
                  </a:lnTo>
                  <a:lnTo>
                    <a:pt x="1112" y="45"/>
                  </a:lnTo>
                  <a:lnTo>
                    <a:pt x="1131" y="52"/>
                  </a:lnTo>
                  <a:lnTo>
                    <a:pt x="1148" y="59"/>
                  </a:lnTo>
                  <a:lnTo>
                    <a:pt x="1177" y="76"/>
                  </a:lnTo>
                  <a:lnTo>
                    <a:pt x="1190" y="86"/>
                  </a:lnTo>
                  <a:lnTo>
                    <a:pt x="1202" y="99"/>
                  </a:lnTo>
                  <a:lnTo>
                    <a:pt x="1224" y="126"/>
                  </a:lnTo>
                  <a:lnTo>
                    <a:pt x="1233" y="143"/>
                  </a:lnTo>
                  <a:lnTo>
                    <a:pt x="1243" y="160"/>
                  </a:lnTo>
                  <a:lnTo>
                    <a:pt x="1258" y="195"/>
                  </a:lnTo>
                  <a:lnTo>
                    <a:pt x="1263" y="217"/>
                  </a:lnTo>
                  <a:lnTo>
                    <a:pt x="1268" y="238"/>
                  </a:lnTo>
                  <a:lnTo>
                    <a:pt x="1272" y="281"/>
                  </a:lnTo>
                  <a:lnTo>
                    <a:pt x="1270" y="301"/>
                  </a:lnTo>
                  <a:lnTo>
                    <a:pt x="1268" y="321"/>
                  </a:lnTo>
                  <a:lnTo>
                    <a:pt x="1253" y="358"/>
                  </a:lnTo>
                  <a:lnTo>
                    <a:pt x="1241" y="374"/>
                  </a:lnTo>
                  <a:lnTo>
                    <a:pt x="1227" y="390"/>
                  </a:lnTo>
                  <a:lnTo>
                    <a:pt x="1189" y="419"/>
                  </a:lnTo>
                  <a:lnTo>
                    <a:pt x="1169" y="430"/>
                  </a:lnTo>
                  <a:lnTo>
                    <a:pt x="1147" y="438"/>
                  </a:lnTo>
                  <a:lnTo>
                    <a:pt x="1086" y="446"/>
                  </a:lnTo>
                  <a:lnTo>
                    <a:pt x="1033" y="446"/>
                  </a:lnTo>
                  <a:lnTo>
                    <a:pt x="888" y="443"/>
                  </a:lnTo>
                  <a:lnTo>
                    <a:pt x="664" y="432"/>
                  </a:lnTo>
                  <a:lnTo>
                    <a:pt x="413" y="419"/>
                  </a:lnTo>
                  <a:lnTo>
                    <a:pt x="220" y="403"/>
                  </a:lnTo>
                  <a:lnTo>
                    <a:pt x="154" y="397"/>
                  </a:lnTo>
                  <a:lnTo>
                    <a:pt x="109" y="387"/>
                  </a:lnTo>
                  <a:lnTo>
                    <a:pt x="92" y="378"/>
                  </a:lnTo>
                  <a:lnTo>
                    <a:pt x="87" y="372"/>
                  </a:lnTo>
                  <a:lnTo>
                    <a:pt x="61" y="346"/>
                  </a:lnTo>
                  <a:lnTo>
                    <a:pt x="38" y="312"/>
                  </a:lnTo>
                  <a:lnTo>
                    <a:pt x="28" y="294"/>
                  </a:lnTo>
                  <a:lnTo>
                    <a:pt x="11" y="260"/>
                  </a:lnTo>
                  <a:lnTo>
                    <a:pt x="5" y="242"/>
                  </a:lnTo>
                  <a:lnTo>
                    <a:pt x="2" y="222"/>
                  </a:lnTo>
                  <a:lnTo>
                    <a:pt x="0" y="184"/>
                  </a:lnTo>
                  <a:lnTo>
                    <a:pt x="1" y="168"/>
                  </a:lnTo>
                  <a:lnTo>
                    <a:pt x="3" y="153"/>
                  </a:lnTo>
                  <a:lnTo>
                    <a:pt x="12" y="129"/>
                  </a:lnTo>
                  <a:lnTo>
                    <a:pt x="21" y="115"/>
                  </a:lnTo>
                  <a:lnTo>
                    <a:pt x="41" y="85"/>
                  </a:lnTo>
                  <a:lnTo>
                    <a:pt x="65" y="56"/>
                  </a:lnTo>
                  <a:lnTo>
                    <a:pt x="86" y="32"/>
                  </a:lnTo>
                  <a:lnTo>
                    <a:pt x="102" y="17"/>
                  </a:lnTo>
                  <a:lnTo>
                    <a:pt x="110" y="12"/>
                  </a:lnTo>
                  <a:lnTo>
                    <a:pt x="140" y="5"/>
                  </a:lnTo>
                  <a:lnTo>
                    <a:pt x="176" y="3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CCA9812-1366-4289-991D-E2C60E4A3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66578"/>
              <a:ext cx="3517900" cy="531813"/>
            </a:xfrm>
            <a:custGeom>
              <a:avLst/>
              <a:gdLst>
                <a:gd name="T0" fmla="*/ 59 w 6648"/>
                <a:gd name="T1" fmla="*/ 137 h 1003"/>
                <a:gd name="T2" fmla="*/ 37 w 6648"/>
                <a:gd name="T3" fmla="*/ 490 h 1003"/>
                <a:gd name="T4" fmla="*/ 4 w 6648"/>
                <a:gd name="T5" fmla="*/ 763 h 1003"/>
                <a:gd name="T6" fmla="*/ 0 w 6648"/>
                <a:gd name="T7" fmla="*/ 856 h 1003"/>
                <a:gd name="T8" fmla="*/ 9 w 6648"/>
                <a:gd name="T9" fmla="*/ 932 h 1003"/>
                <a:gd name="T10" fmla="*/ 29 w 6648"/>
                <a:gd name="T11" fmla="*/ 950 h 1003"/>
                <a:gd name="T12" fmla="*/ 298 w 6648"/>
                <a:gd name="T13" fmla="*/ 956 h 1003"/>
                <a:gd name="T14" fmla="*/ 1488 w 6648"/>
                <a:gd name="T15" fmla="*/ 935 h 1003"/>
                <a:gd name="T16" fmla="*/ 2374 w 6648"/>
                <a:gd name="T17" fmla="*/ 912 h 1003"/>
                <a:gd name="T18" fmla="*/ 3186 w 6648"/>
                <a:gd name="T19" fmla="*/ 899 h 1003"/>
                <a:gd name="T20" fmla="*/ 3692 w 6648"/>
                <a:gd name="T21" fmla="*/ 899 h 1003"/>
                <a:gd name="T22" fmla="*/ 4308 w 6648"/>
                <a:gd name="T23" fmla="*/ 914 h 1003"/>
                <a:gd name="T24" fmla="*/ 5119 w 6648"/>
                <a:gd name="T25" fmla="*/ 950 h 1003"/>
                <a:gd name="T26" fmla="*/ 5823 w 6648"/>
                <a:gd name="T27" fmla="*/ 986 h 1003"/>
                <a:gd name="T28" fmla="*/ 6301 w 6648"/>
                <a:gd name="T29" fmla="*/ 998 h 1003"/>
                <a:gd name="T30" fmla="*/ 6526 w 6648"/>
                <a:gd name="T31" fmla="*/ 1003 h 1003"/>
                <a:gd name="T32" fmla="*/ 6595 w 6648"/>
                <a:gd name="T33" fmla="*/ 988 h 1003"/>
                <a:gd name="T34" fmla="*/ 6615 w 6648"/>
                <a:gd name="T35" fmla="*/ 970 h 1003"/>
                <a:gd name="T36" fmla="*/ 6635 w 6648"/>
                <a:gd name="T37" fmla="*/ 919 h 1003"/>
                <a:gd name="T38" fmla="*/ 6645 w 6648"/>
                <a:gd name="T39" fmla="*/ 833 h 1003"/>
                <a:gd name="T40" fmla="*/ 6647 w 6648"/>
                <a:gd name="T41" fmla="*/ 536 h 1003"/>
                <a:gd name="T42" fmla="*/ 6644 w 6648"/>
                <a:gd name="T43" fmla="*/ 397 h 1003"/>
                <a:gd name="T44" fmla="*/ 6634 w 6648"/>
                <a:gd name="T45" fmla="*/ 357 h 1003"/>
                <a:gd name="T46" fmla="*/ 6617 w 6648"/>
                <a:gd name="T47" fmla="*/ 354 h 1003"/>
                <a:gd name="T48" fmla="*/ 6301 w 6648"/>
                <a:gd name="T49" fmla="*/ 349 h 1003"/>
                <a:gd name="T50" fmla="*/ 5986 w 6648"/>
                <a:gd name="T51" fmla="*/ 351 h 1003"/>
                <a:gd name="T52" fmla="*/ 5924 w 6648"/>
                <a:gd name="T53" fmla="*/ 355 h 1003"/>
                <a:gd name="T54" fmla="*/ 4319 w 6648"/>
                <a:gd name="T55" fmla="*/ 350 h 1003"/>
                <a:gd name="T56" fmla="*/ 2854 w 6648"/>
                <a:gd name="T57" fmla="*/ 340 h 1003"/>
                <a:gd name="T58" fmla="*/ 2456 w 6648"/>
                <a:gd name="T59" fmla="*/ 317 h 1003"/>
                <a:gd name="T60" fmla="*/ 2298 w 6648"/>
                <a:gd name="T61" fmla="*/ 292 h 1003"/>
                <a:gd name="T62" fmla="*/ 1919 w 6648"/>
                <a:gd name="T63" fmla="*/ 221 h 1003"/>
                <a:gd name="T64" fmla="*/ 1367 w 6648"/>
                <a:gd name="T65" fmla="*/ 114 h 1003"/>
                <a:gd name="T66" fmla="*/ 1028 w 6648"/>
                <a:gd name="T67" fmla="*/ 66 h 1003"/>
                <a:gd name="T68" fmla="*/ 696 w 6648"/>
                <a:gd name="T69" fmla="*/ 38 h 1003"/>
                <a:gd name="T70" fmla="*/ 345 w 6648"/>
                <a:gd name="T71" fmla="*/ 15 h 1003"/>
                <a:gd name="T72" fmla="*/ 168 w 6648"/>
                <a:gd name="T73" fmla="*/ 3 h 1003"/>
                <a:gd name="T74" fmla="*/ 99 w 6648"/>
                <a:gd name="T75" fmla="*/ 0 h 1003"/>
                <a:gd name="T76" fmla="*/ 70 w 6648"/>
                <a:gd name="T77" fmla="*/ 27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48" h="1003">
                  <a:moveTo>
                    <a:pt x="67" y="43"/>
                  </a:moveTo>
                  <a:lnTo>
                    <a:pt x="59" y="137"/>
                  </a:lnTo>
                  <a:lnTo>
                    <a:pt x="52" y="302"/>
                  </a:lnTo>
                  <a:lnTo>
                    <a:pt x="37" y="490"/>
                  </a:lnTo>
                  <a:lnTo>
                    <a:pt x="18" y="651"/>
                  </a:lnTo>
                  <a:lnTo>
                    <a:pt x="4" y="763"/>
                  </a:lnTo>
                  <a:lnTo>
                    <a:pt x="1" y="825"/>
                  </a:lnTo>
                  <a:lnTo>
                    <a:pt x="0" y="856"/>
                  </a:lnTo>
                  <a:lnTo>
                    <a:pt x="5" y="912"/>
                  </a:lnTo>
                  <a:lnTo>
                    <a:pt x="9" y="932"/>
                  </a:lnTo>
                  <a:lnTo>
                    <a:pt x="11" y="939"/>
                  </a:lnTo>
                  <a:lnTo>
                    <a:pt x="29" y="950"/>
                  </a:lnTo>
                  <a:lnTo>
                    <a:pt x="125" y="957"/>
                  </a:lnTo>
                  <a:lnTo>
                    <a:pt x="298" y="956"/>
                  </a:lnTo>
                  <a:lnTo>
                    <a:pt x="845" y="948"/>
                  </a:lnTo>
                  <a:lnTo>
                    <a:pt x="1488" y="935"/>
                  </a:lnTo>
                  <a:lnTo>
                    <a:pt x="1961" y="922"/>
                  </a:lnTo>
                  <a:lnTo>
                    <a:pt x="2374" y="912"/>
                  </a:lnTo>
                  <a:lnTo>
                    <a:pt x="2623" y="906"/>
                  </a:lnTo>
                  <a:lnTo>
                    <a:pt x="3186" y="899"/>
                  </a:lnTo>
                  <a:lnTo>
                    <a:pt x="3450" y="898"/>
                  </a:lnTo>
                  <a:lnTo>
                    <a:pt x="3692" y="899"/>
                  </a:lnTo>
                  <a:lnTo>
                    <a:pt x="4109" y="907"/>
                  </a:lnTo>
                  <a:lnTo>
                    <a:pt x="4308" y="914"/>
                  </a:lnTo>
                  <a:lnTo>
                    <a:pt x="4716" y="930"/>
                  </a:lnTo>
                  <a:lnTo>
                    <a:pt x="5119" y="950"/>
                  </a:lnTo>
                  <a:lnTo>
                    <a:pt x="5501" y="972"/>
                  </a:lnTo>
                  <a:lnTo>
                    <a:pt x="5823" y="986"/>
                  </a:lnTo>
                  <a:lnTo>
                    <a:pt x="6106" y="994"/>
                  </a:lnTo>
                  <a:lnTo>
                    <a:pt x="6301" y="998"/>
                  </a:lnTo>
                  <a:lnTo>
                    <a:pt x="6449" y="1003"/>
                  </a:lnTo>
                  <a:lnTo>
                    <a:pt x="6526" y="1003"/>
                  </a:lnTo>
                  <a:lnTo>
                    <a:pt x="6556" y="1001"/>
                  </a:lnTo>
                  <a:lnTo>
                    <a:pt x="6595" y="988"/>
                  </a:lnTo>
                  <a:lnTo>
                    <a:pt x="6608" y="977"/>
                  </a:lnTo>
                  <a:lnTo>
                    <a:pt x="6615" y="970"/>
                  </a:lnTo>
                  <a:lnTo>
                    <a:pt x="6626" y="952"/>
                  </a:lnTo>
                  <a:lnTo>
                    <a:pt x="6635" y="919"/>
                  </a:lnTo>
                  <a:lnTo>
                    <a:pt x="6643" y="868"/>
                  </a:lnTo>
                  <a:lnTo>
                    <a:pt x="6645" y="833"/>
                  </a:lnTo>
                  <a:lnTo>
                    <a:pt x="6648" y="745"/>
                  </a:lnTo>
                  <a:lnTo>
                    <a:pt x="6647" y="536"/>
                  </a:lnTo>
                  <a:lnTo>
                    <a:pt x="6646" y="454"/>
                  </a:lnTo>
                  <a:lnTo>
                    <a:pt x="6644" y="397"/>
                  </a:lnTo>
                  <a:lnTo>
                    <a:pt x="6638" y="363"/>
                  </a:lnTo>
                  <a:lnTo>
                    <a:pt x="6634" y="357"/>
                  </a:lnTo>
                  <a:lnTo>
                    <a:pt x="6632" y="357"/>
                  </a:lnTo>
                  <a:lnTo>
                    <a:pt x="6617" y="354"/>
                  </a:lnTo>
                  <a:lnTo>
                    <a:pt x="6507" y="352"/>
                  </a:lnTo>
                  <a:lnTo>
                    <a:pt x="6301" y="349"/>
                  </a:lnTo>
                  <a:lnTo>
                    <a:pt x="6096" y="348"/>
                  </a:lnTo>
                  <a:lnTo>
                    <a:pt x="5986" y="351"/>
                  </a:lnTo>
                  <a:lnTo>
                    <a:pt x="5961" y="355"/>
                  </a:lnTo>
                  <a:lnTo>
                    <a:pt x="5924" y="355"/>
                  </a:lnTo>
                  <a:lnTo>
                    <a:pt x="5372" y="353"/>
                  </a:lnTo>
                  <a:lnTo>
                    <a:pt x="4319" y="350"/>
                  </a:lnTo>
                  <a:lnTo>
                    <a:pt x="3226" y="344"/>
                  </a:lnTo>
                  <a:lnTo>
                    <a:pt x="2854" y="340"/>
                  </a:lnTo>
                  <a:lnTo>
                    <a:pt x="2572" y="328"/>
                  </a:lnTo>
                  <a:lnTo>
                    <a:pt x="2456" y="317"/>
                  </a:lnTo>
                  <a:lnTo>
                    <a:pt x="2404" y="309"/>
                  </a:lnTo>
                  <a:lnTo>
                    <a:pt x="2298" y="292"/>
                  </a:lnTo>
                  <a:lnTo>
                    <a:pt x="2054" y="248"/>
                  </a:lnTo>
                  <a:lnTo>
                    <a:pt x="1919" y="221"/>
                  </a:lnTo>
                  <a:lnTo>
                    <a:pt x="1635" y="164"/>
                  </a:lnTo>
                  <a:lnTo>
                    <a:pt x="1367" y="114"/>
                  </a:lnTo>
                  <a:lnTo>
                    <a:pt x="1246" y="94"/>
                  </a:lnTo>
                  <a:lnTo>
                    <a:pt x="1028" y="66"/>
                  </a:lnTo>
                  <a:lnTo>
                    <a:pt x="920" y="56"/>
                  </a:lnTo>
                  <a:lnTo>
                    <a:pt x="696" y="38"/>
                  </a:lnTo>
                  <a:lnTo>
                    <a:pt x="501" y="26"/>
                  </a:lnTo>
                  <a:lnTo>
                    <a:pt x="345" y="15"/>
                  </a:lnTo>
                  <a:lnTo>
                    <a:pt x="248" y="8"/>
                  </a:lnTo>
                  <a:lnTo>
                    <a:pt x="168" y="3"/>
                  </a:lnTo>
                  <a:lnTo>
                    <a:pt x="119" y="1"/>
                  </a:lnTo>
                  <a:lnTo>
                    <a:pt x="99" y="0"/>
                  </a:lnTo>
                  <a:lnTo>
                    <a:pt x="79" y="8"/>
                  </a:lnTo>
                  <a:lnTo>
                    <a:pt x="70" y="27"/>
                  </a:lnTo>
                  <a:lnTo>
                    <a:pt x="67" y="43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A735B62-3A9D-4830-8FB3-4EDA196A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66578"/>
              <a:ext cx="3517900" cy="531813"/>
            </a:xfrm>
            <a:custGeom>
              <a:avLst/>
              <a:gdLst>
                <a:gd name="T0" fmla="*/ 59 w 6648"/>
                <a:gd name="T1" fmla="*/ 137 h 1003"/>
                <a:gd name="T2" fmla="*/ 37 w 6648"/>
                <a:gd name="T3" fmla="*/ 490 h 1003"/>
                <a:gd name="T4" fmla="*/ 4 w 6648"/>
                <a:gd name="T5" fmla="*/ 763 h 1003"/>
                <a:gd name="T6" fmla="*/ 0 w 6648"/>
                <a:gd name="T7" fmla="*/ 856 h 1003"/>
                <a:gd name="T8" fmla="*/ 9 w 6648"/>
                <a:gd name="T9" fmla="*/ 932 h 1003"/>
                <a:gd name="T10" fmla="*/ 29 w 6648"/>
                <a:gd name="T11" fmla="*/ 950 h 1003"/>
                <a:gd name="T12" fmla="*/ 298 w 6648"/>
                <a:gd name="T13" fmla="*/ 956 h 1003"/>
                <a:gd name="T14" fmla="*/ 1488 w 6648"/>
                <a:gd name="T15" fmla="*/ 935 h 1003"/>
                <a:gd name="T16" fmla="*/ 2374 w 6648"/>
                <a:gd name="T17" fmla="*/ 912 h 1003"/>
                <a:gd name="T18" fmla="*/ 3186 w 6648"/>
                <a:gd name="T19" fmla="*/ 899 h 1003"/>
                <a:gd name="T20" fmla="*/ 3692 w 6648"/>
                <a:gd name="T21" fmla="*/ 899 h 1003"/>
                <a:gd name="T22" fmla="*/ 4308 w 6648"/>
                <a:gd name="T23" fmla="*/ 914 h 1003"/>
                <a:gd name="T24" fmla="*/ 5119 w 6648"/>
                <a:gd name="T25" fmla="*/ 950 h 1003"/>
                <a:gd name="T26" fmla="*/ 5823 w 6648"/>
                <a:gd name="T27" fmla="*/ 986 h 1003"/>
                <a:gd name="T28" fmla="*/ 6301 w 6648"/>
                <a:gd name="T29" fmla="*/ 998 h 1003"/>
                <a:gd name="T30" fmla="*/ 6526 w 6648"/>
                <a:gd name="T31" fmla="*/ 1003 h 1003"/>
                <a:gd name="T32" fmla="*/ 6595 w 6648"/>
                <a:gd name="T33" fmla="*/ 988 h 1003"/>
                <a:gd name="T34" fmla="*/ 6615 w 6648"/>
                <a:gd name="T35" fmla="*/ 970 h 1003"/>
                <a:gd name="T36" fmla="*/ 6635 w 6648"/>
                <a:gd name="T37" fmla="*/ 919 h 1003"/>
                <a:gd name="T38" fmla="*/ 6645 w 6648"/>
                <a:gd name="T39" fmla="*/ 833 h 1003"/>
                <a:gd name="T40" fmla="*/ 6647 w 6648"/>
                <a:gd name="T41" fmla="*/ 536 h 1003"/>
                <a:gd name="T42" fmla="*/ 6644 w 6648"/>
                <a:gd name="T43" fmla="*/ 397 h 1003"/>
                <a:gd name="T44" fmla="*/ 6634 w 6648"/>
                <a:gd name="T45" fmla="*/ 357 h 1003"/>
                <a:gd name="T46" fmla="*/ 6617 w 6648"/>
                <a:gd name="T47" fmla="*/ 354 h 1003"/>
                <a:gd name="T48" fmla="*/ 6301 w 6648"/>
                <a:gd name="T49" fmla="*/ 349 h 1003"/>
                <a:gd name="T50" fmla="*/ 5986 w 6648"/>
                <a:gd name="T51" fmla="*/ 351 h 1003"/>
                <a:gd name="T52" fmla="*/ 5924 w 6648"/>
                <a:gd name="T53" fmla="*/ 355 h 1003"/>
                <a:gd name="T54" fmla="*/ 4319 w 6648"/>
                <a:gd name="T55" fmla="*/ 350 h 1003"/>
                <a:gd name="T56" fmla="*/ 2854 w 6648"/>
                <a:gd name="T57" fmla="*/ 340 h 1003"/>
                <a:gd name="T58" fmla="*/ 2456 w 6648"/>
                <a:gd name="T59" fmla="*/ 317 h 1003"/>
                <a:gd name="T60" fmla="*/ 2298 w 6648"/>
                <a:gd name="T61" fmla="*/ 292 h 1003"/>
                <a:gd name="T62" fmla="*/ 1919 w 6648"/>
                <a:gd name="T63" fmla="*/ 221 h 1003"/>
                <a:gd name="T64" fmla="*/ 1367 w 6648"/>
                <a:gd name="T65" fmla="*/ 114 h 1003"/>
                <a:gd name="T66" fmla="*/ 1028 w 6648"/>
                <a:gd name="T67" fmla="*/ 66 h 1003"/>
                <a:gd name="T68" fmla="*/ 696 w 6648"/>
                <a:gd name="T69" fmla="*/ 38 h 1003"/>
                <a:gd name="T70" fmla="*/ 345 w 6648"/>
                <a:gd name="T71" fmla="*/ 15 h 1003"/>
                <a:gd name="T72" fmla="*/ 168 w 6648"/>
                <a:gd name="T73" fmla="*/ 3 h 1003"/>
                <a:gd name="T74" fmla="*/ 99 w 6648"/>
                <a:gd name="T75" fmla="*/ 0 h 1003"/>
                <a:gd name="T76" fmla="*/ 70 w 6648"/>
                <a:gd name="T77" fmla="*/ 27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48" h="1003">
                  <a:moveTo>
                    <a:pt x="67" y="43"/>
                  </a:moveTo>
                  <a:lnTo>
                    <a:pt x="59" y="137"/>
                  </a:lnTo>
                  <a:lnTo>
                    <a:pt x="52" y="302"/>
                  </a:lnTo>
                  <a:lnTo>
                    <a:pt x="37" y="490"/>
                  </a:lnTo>
                  <a:lnTo>
                    <a:pt x="18" y="651"/>
                  </a:lnTo>
                  <a:lnTo>
                    <a:pt x="4" y="763"/>
                  </a:lnTo>
                  <a:lnTo>
                    <a:pt x="1" y="825"/>
                  </a:lnTo>
                  <a:lnTo>
                    <a:pt x="0" y="856"/>
                  </a:lnTo>
                  <a:lnTo>
                    <a:pt x="5" y="912"/>
                  </a:lnTo>
                  <a:lnTo>
                    <a:pt x="9" y="932"/>
                  </a:lnTo>
                  <a:lnTo>
                    <a:pt x="11" y="939"/>
                  </a:lnTo>
                  <a:lnTo>
                    <a:pt x="29" y="950"/>
                  </a:lnTo>
                  <a:lnTo>
                    <a:pt x="125" y="957"/>
                  </a:lnTo>
                  <a:lnTo>
                    <a:pt x="298" y="956"/>
                  </a:lnTo>
                  <a:lnTo>
                    <a:pt x="845" y="948"/>
                  </a:lnTo>
                  <a:lnTo>
                    <a:pt x="1488" y="935"/>
                  </a:lnTo>
                  <a:lnTo>
                    <a:pt x="1961" y="922"/>
                  </a:lnTo>
                  <a:lnTo>
                    <a:pt x="2374" y="912"/>
                  </a:lnTo>
                  <a:lnTo>
                    <a:pt x="2623" y="906"/>
                  </a:lnTo>
                  <a:lnTo>
                    <a:pt x="3186" y="899"/>
                  </a:lnTo>
                  <a:lnTo>
                    <a:pt x="3450" y="898"/>
                  </a:lnTo>
                  <a:lnTo>
                    <a:pt x="3692" y="899"/>
                  </a:lnTo>
                  <a:lnTo>
                    <a:pt x="4109" y="907"/>
                  </a:lnTo>
                  <a:lnTo>
                    <a:pt x="4308" y="914"/>
                  </a:lnTo>
                  <a:lnTo>
                    <a:pt x="4716" y="930"/>
                  </a:lnTo>
                  <a:lnTo>
                    <a:pt x="5119" y="950"/>
                  </a:lnTo>
                  <a:lnTo>
                    <a:pt x="5501" y="972"/>
                  </a:lnTo>
                  <a:lnTo>
                    <a:pt x="5823" y="986"/>
                  </a:lnTo>
                  <a:lnTo>
                    <a:pt x="6106" y="994"/>
                  </a:lnTo>
                  <a:lnTo>
                    <a:pt x="6301" y="998"/>
                  </a:lnTo>
                  <a:lnTo>
                    <a:pt x="6449" y="1003"/>
                  </a:lnTo>
                  <a:lnTo>
                    <a:pt x="6526" y="1003"/>
                  </a:lnTo>
                  <a:lnTo>
                    <a:pt x="6556" y="1001"/>
                  </a:lnTo>
                  <a:lnTo>
                    <a:pt x="6595" y="988"/>
                  </a:lnTo>
                  <a:lnTo>
                    <a:pt x="6608" y="977"/>
                  </a:lnTo>
                  <a:lnTo>
                    <a:pt x="6615" y="970"/>
                  </a:lnTo>
                  <a:lnTo>
                    <a:pt x="6626" y="952"/>
                  </a:lnTo>
                  <a:lnTo>
                    <a:pt x="6635" y="919"/>
                  </a:lnTo>
                  <a:lnTo>
                    <a:pt x="6643" y="868"/>
                  </a:lnTo>
                  <a:lnTo>
                    <a:pt x="6645" y="833"/>
                  </a:lnTo>
                  <a:lnTo>
                    <a:pt x="6648" y="745"/>
                  </a:lnTo>
                  <a:lnTo>
                    <a:pt x="6647" y="536"/>
                  </a:lnTo>
                  <a:lnTo>
                    <a:pt x="6646" y="454"/>
                  </a:lnTo>
                  <a:lnTo>
                    <a:pt x="6644" y="397"/>
                  </a:lnTo>
                  <a:lnTo>
                    <a:pt x="6638" y="363"/>
                  </a:lnTo>
                  <a:lnTo>
                    <a:pt x="6634" y="357"/>
                  </a:lnTo>
                  <a:lnTo>
                    <a:pt x="6632" y="357"/>
                  </a:lnTo>
                  <a:lnTo>
                    <a:pt x="6617" y="354"/>
                  </a:lnTo>
                  <a:lnTo>
                    <a:pt x="6507" y="352"/>
                  </a:lnTo>
                  <a:lnTo>
                    <a:pt x="6301" y="349"/>
                  </a:lnTo>
                  <a:lnTo>
                    <a:pt x="6096" y="348"/>
                  </a:lnTo>
                  <a:lnTo>
                    <a:pt x="5986" y="351"/>
                  </a:lnTo>
                  <a:lnTo>
                    <a:pt x="5961" y="355"/>
                  </a:lnTo>
                  <a:lnTo>
                    <a:pt x="5924" y="355"/>
                  </a:lnTo>
                  <a:lnTo>
                    <a:pt x="5372" y="353"/>
                  </a:lnTo>
                  <a:lnTo>
                    <a:pt x="4319" y="350"/>
                  </a:lnTo>
                  <a:lnTo>
                    <a:pt x="3226" y="344"/>
                  </a:lnTo>
                  <a:lnTo>
                    <a:pt x="2854" y="340"/>
                  </a:lnTo>
                  <a:lnTo>
                    <a:pt x="2572" y="328"/>
                  </a:lnTo>
                  <a:lnTo>
                    <a:pt x="2456" y="317"/>
                  </a:lnTo>
                  <a:lnTo>
                    <a:pt x="2404" y="309"/>
                  </a:lnTo>
                  <a:lnTo>
                    <a:pt x="2298" y="292"/>
                  </a:lnTo>
                  <a:lnTo>
                    <a:pt x="2054" y="248"/>
                  </a:lnTo>
                  <a:lnTo>
                    <a:pt x="1919" y="221"/>
                  </a:lnTo>
                  <a:lnTo>
                    <a:pt x="1635" y="164"/>
                  </a:lnTo>
                  <a:lnTo>
                    <a:pt x="1367" y="114"/>
                  </a:lnTo>
                  <a:lnTo>
                    <a:pt x="1246" y="94"/>
                  </a:lnTo>
                  <a:lnTo>
                    <a:pt x="1028" y="66"/>
                  </a:lnTo>
                  <a:lnTo>
                    <a:pt x="920" y="56"/>
                  </a:lnTo>
                  <a:lnTo>
                    <a:pt x="696" y="38"/>
                  </a:lnTo>
                  <a:lnTo>
                    <a:pt x="501" y="26"/>
                  </a:lnTo>
                  <a:lnTo>
                    <a:pt x="345" y="15"/>
                  </a:lnTo>
                  <a:lnTo>
                    <a:pt x="248" y="8"/>
                  </a:lnTo>
                  <a:lnTo>
                    <a:pt x="168" y="3"/>
                  </a:lnTo>
                  <a:lnTo>
                    <a:pt x="119" y="1"/>
                  </a:lnTo>
                  <a:lnTo>
                    <a:pt x="99" y="0"/>
                  </a:lnTo>
                  <a:lnTo>
                    <a:pt x="79" y="8"/>
                  </a:lnTo>
                  <a:lnTo>
                    <a:pt x="70" y="27"/>
                  </a:lnTo>
                  <a:lnTo>
                    <a:pt x="67" y="43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A127A59-428C-44E4-AE08-46B85EDDB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728884"/>
              <a:ext cx="3748088" cy="754063"/>
            </a:xfrm>
            <a:custGeom>
              <a:avLst/>
              <a:gdLst>
                <a:gd name="T0" fmla="*/ 215 w 7085"/>
                <a:gd name="T1" fmla="*/ 1154 h 1426"/>
                <a:gd name="T2" fmla="*/ 493 w 7085"/>
                <a:gd name="T3" fmla="*/ 1206 h 1426"/>
                <a:gd name="T4" fmla="*/ 1042 w 7085"/>
                <a:gd name="T5" fmla="*/ 1258 h 1426"/>
                <a:gd name="T6" fmla="*/ 1580 w 7085"/>
                <a:gd name="T7" fmla="*/ 1293 h 1426"/>
                <a:gd name="T8" fmla="*/ 2610 w 7085"/>
                <a:gd name="T9" fmla="*/ 1336 h 1426"/>
                <a:gd name="T10" fmla="*/ 4355 w 7085"/>
                <a:gd name="T11" fmla="*/ 1366 h 1426"/>
                <a:gd name="T12" fmla="*/ 6279 w 7085"/>
                <a:gd name="T13" fmla="*/ 1415 h 1426"/>
                <a:gd name="T14" fmla="*/ 6960 w 7085"/>
                <a:gd name="T15" fmla="*/ 1426 h 1426"/>
                <a:gd name="T16" fmla="*/ 6806 w 7085"/>
                <a:gd name="T17" fmla="*/ 1229 h 1426"/>
                <a:gd name="T18" fmla="*/ 6166 w 7085"/>
                <a:gd name="T19" fmla="*/ 783 h 1426"/>
                <a:gd name="T20" fmla="*/ 5680 w 7085"/>
                <a:gd name="T21" fmla="*/ 461 h 1426"/>
                <a:gd name="T22" fmla="*/ 5296 w 7085"/>
                <a:gd name="T23" fmla="*/ 233 h 1426"/>
                <a:gd name="T24" fmla="*/ 5146 w 7085"/>
                <a:gd name="T25" fmla="*/ 159 h 1426"/>
                <a:gd name="T26" fmla="*/ 4970 w 7085"/>
                <a:gd name="T27" fmla="*/ 95 h 1426"/>
                <a:gd name="T28" fmla="*/ 4838 w 7085"/>
                <a:gd name="T29" fmla="*/ 60 h 1426"/>
                <a:gd name="T30" fmla="*/ 4519 w 7085"/>
                <a:gd name="T31" fmla="*/ 19 h 1426"/>
                <a:gd name="T32" fmla="*/ 4081 w 7085"/>
                <a:gd name="T33" fmla="*/ 0 h 1426"/>
                <a:gd name="T34" fmla="*/ 3726 w 7085"/>
                <a:gd name="T35" fmla="*/ 6 h 1426"/>
                <a:gd name="T36" fmla="*/ 3126 w 7085"/>
                <a:gd name="T37" fmla="*/ 51 h 1426"/>
                <a:gd name="T38" fmla="*/ 2800 w 7085"/>
                <a:gd name="T39" fmla="*/ 94 h 1426"/>
                <a:gd name="T40" fmla="*/ 2315 w 7085"/>
                <a:gd name="T41" fmla="*/ 180 h 1426"/>
                <a:gd name="T42" fmla="*/ 2041 w 7085"/>
                <a:gd name="T43" fmla="*/ 242 h 1426"/>
                <a:gd name="T44" fmla="*/ 1313 w 7085"/>
                <a:gd name="T45" fmla="*/ 428 h 1426"/>
                <a:gd name="T46" fmla="*/ 827 w 7085"/>
                <a:gd name="T47" fmla="*/ 573 h 1426"/>
                <a:gd name="T48" fmla="*/ 377 w 7085"/>
                <a:gd name="T49" fmla="*/ 736 h 1426"/>
                <a:gd name="T50" fmla="*/ 157 w 7085"/>
                <a:gd name="T51" fmla="*/ 848 h 1426"/>
                <a:gd name="T52" fmla="*/ 84 w 7085"/>
                <a:gd name="T53" fmla="*/ 903 h 1426"/>
                <a:gd name="T54" fmla="*/ 25 w 7085"/>
                <a:gd name="T55" fmla="*/ 969 h 1426"/>
                <a:gd name="T56" fmla="*/ 1 w 7085"/>
                <a:gd name="T57" fmla="*/ 1018 h 1426"/>
                <a:gd name="T58" fmla="*/ 1 w 7085"/>
                <a:gd name="T59" fmla="*/ 1047 h 1426"/>
                <a:gd name="T60" fmla="*/ 35 w 7085"/>
                <a:gd name="T61" fmla="*/ 1088 h 1426"/>
                <a:gd name="T62" fmla="*/ 119 w 7085"/>
                <a:gd name="T63" fmla="*/ 1125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85" h="1426">
                  <a:moveTo>
                    <a:pt x="155" y="1137"/>
                  </a:moveTo>
                  <a:lnTo>
                    <a:pt x="215" y="1154"/>
                  </a:lnTo>
                  <a:lnTo>
                    <a:pt x="373" y="1189"/>
                  </a:lnTo>
                  <a:lnTo>
                    <a:pt x="493" y="1206"/>
                  </a:lnTo>
                  <a:lnTo>
                    <a:pt x="637" y="1224"/>
                  </a:lnTo>
                  <a:lnTo>
                    <a:pt x="1042" y="1258"/>
                  </a:lnTo>
                  <a:lnTo>
                    <a:pt x="1300" y="1276"/>
                  </a:lnTo>
                  <a:lnTo>
                    <a:pt x="1580" y="1293"/>
                  </a:lnTo>
                  <a:lnTo>
                    <a:pt x="2238" y="1324"/>
                  </a:lnTo>
                  <a:lnTo>
                    <a:pt x="2610" y="1336"/>
                  </a:lnTo>
                  <a:lnTo>
                    <a:pt x="3399" y="1352"/>
                  </a:lnTo>
                  <a:lnTo>
                    <a:pt x="4355" y="1366"/>
                  </a:lnTo>
                  <a:lnTo>
                    <a:pt x="5416" y="1392"/>
                  </a:lnTo>
                  <a:lnTo>
                    <a:pt x="6279" y="1415"/>
                  </a:lnTo>
                  <a:lnTo>
                    <a:pt x="6595" y="1422"/>
                  </a:lnTo>
                  <a:lnTo>
                    <a:pt x="6960" y="1426"/>
                  </a:lnTo>
                  <a:lnTo>
                    <a:pt x="7085" y="1426"/>
                  </a:lnTo>
                  <a:lnTo>
                    <a:pt x="6806" y="1229"/>
                  </a:lnTo>
                  <a:lnTo>
                    <a:pt x="6500" y="1015"/>
                  </a:lnTo>
                  <a:lnTo>
                    <a:pt x="6166" y="783"/>
                  </a:lnTo>
                  <a:lnTo>
                    <a:pt x="5835" y="561"/>
                  </a:lnTo>
                  <a:lnTo>
                    <a:pt x="5680" y="461"/>
                  </a:lnTo>
                  <a:lnTo>
                    <a:pt x="5410" y="295"/>
                  </a:lnTo>
                  <a:lnTo>
                    <a:pt x="5296" y="233"/>
                  </a:lnTo>
                  <a:lnTo>
                    <a:pt x="5243" y="205"/>
                  </a:lnTo>
                  <a:lnTo>
                    <a:pt x="5146" y="159"/>
                  </a:lnTo>
                  <a:lnTo>
                    <a:pt x="5056" y="123"/>
                  </a:lnTo>
                  <a:lnTo>
                    <a:pt x="4970" y="95"/>
                  </a:lnTo>
                  <a:lnTo>
                    <a:pt x="4926" y="83"/>
                  </a:lnTo>
                  <a:lnTo>
                    <a:pt x="4838" y="60"/>
                  </a:lnTo>
                  <a:lnTo>
                    <a:pt x="4639" y="29"/>
                  </a:lnTo>
                  <a:lnTo>
                    <a:pt x="4519" y="19"/>
                  </a:lnTo>
                  <a:lnTo>
                    <a:pt x="4389" y="9"/>
                  </a:lnTo>
                  <a:lnTo>
                    <a:pt x="4081" y="0"/>
                  </a:lnTo>
                  <a:lnTo>
                    <a:pt x="3907" y="1"/>
                  </a:lnTo>
                  <a:lnTo>
                    <a:pt x="3726" y="6"/>
                  </a:lnTo>
                  <a:lnTo>
                    <a:pt x="3334" y="30"/>
                  </a:lnTo>
                  <a:lnTo>
                    <a:pt x="3126" y="51"/>
                  </a:lnTo>
                  <a:lnTo>
                    <a:pt x="3020" y="64"/>
                  </a:lnTo>
                  <a:lnTo>
                    <a:pt x="2800" y="94"/>
                  </a:lnTo>
                  <a:lnTo>
                    <a:pt x="2566" y="131"/>
                  </a:lnTo>
                  <a:lnTo>
                    <a:pt x="2315" y="180"/>
                  </a:lnTo>
                  <a:lnTo>
                    <a:pt x="2180" y="209"/>
                  </a:lnTo>
                  <a:lnTo>
                    <a:pt x="2041" y="242"/>
                  </a:lnTo>
                  <a:lnTo>
                    <a:pt x="1748" y="313"/>
                  </a:lnTo>
                  <a:lnTo>
                    <a:pt x="1313" y="428"/>
                  </a:lnTo>
                  <a:lnTo>
                    <a:pt x="1056" y="503"/>
                  </a:lnTo>
                  <a:lnTo>
                    <a:pt x="827" y="573"/>
                  </a:lnTo>
                  <a:lnTo>
                    <a:pt x="492" y="690"/>
                  </a:lnTo>
                  <a:lnTo>
                    <a:pt x="377" y="736"/>
                  </a:lnTo>
                  <a:lnTo>
                    <a:pt x="280" y="780"/>
                  </a:lnTo>
                  <a:lnTo>
                    <a:pt x="157" y="848"/>
                  </a:lnTo>
                  <a:lnTo>
                    <a:pt x="118" y="875"/>
                  </a:lnTo>
                  <a:lnTo>
                    <a:pt x="84" y="903"/>
                  </a:lnTo>
                  <a:lnTo>
                    <a:pt x="39" y="949"/>
                  </a:lnTo>
                  <a:lnTo>
                    <a:pt x="25" y="969"/>
                  </a:lnTo>
                  <a:lnTo>
                    <a:pt x="13" y="987"/>
                  </a:lnTo>
                  <a:lnTo>
                    <a:pt x="1" y="1018"/>
                  </a:lnTo>
                  <a:lnTo>
                    <a:pt x="0" y="1032"/>
                  </a:lnTo>
                  <a:lnTo>
                    <a:pt x="1" y="1047"/>
                  </a:lnTo>
                  <a:lnTo>
                    <a:pt x="17" y="1075"/>
                  </a:lnTo>
                  <a:lnTo>
                    <a:pt x="35" y="1088"/>
                  </a:lnTo>
                  <a:lnTo>
                    <a:pt x="57" y="1101"/>
                  </a:lnTo>
                  <a:lnTo>
                    <a:pt x="119" y="1125"/>
                  </a:lnTo>
                  <a:lnTo>
                    <a:pt x="155" y="1137"/>
                  </a:lnTo>
                  <a:close/>
                </a:path>
              </a:pathLst>
            </a:custGeom>
            <a:solidFill>
              <a:srgbClr val="5C6D7D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E4A25D2-EF24-4BF6-8488-970735144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-1514572"/>
              <a:ext cx="1643063" cy="512763"/>
            </a:xfrm>
            <a:custGeom>
              <a:avLst/>
              <a:gdLst>
                <a:gd name="T0" fmla="*/ 3105 w 3105"/>
                <a:gd name="T1" fmla="*/ 749 h 969"/>
                <a:gd name="T2" fmla="*/ 2968 w 3105"/>
                <a:gd name="T3" fmla="*/ 655 h 969"/>
                <a:gd name="T4" fmla="*/ 2695 w 3105"/>
                <a:gd name="T5" fmla="*/ 472 h 969"/>
                <a:gd name="T6" fmla="*/ 2560 w 3105"/>
                <a:gd name="T7" fmla="*/ 385 h 969"/>
                <a:gd name="T8" fmla="*/ 2425 w 3105"/>
                <a:gd name="T9" fmla="*/ 301 h 969"/>
                <a:gd name="T10" fmla="*/ 2232 w 3105"/>
                <a:gd name="T11" fmla="*/ 196 h 969"/>
                <a:gd name="T12" fmla="*/ 2113 w 3105"/>
                <a:gd name="T13" fmla="*/ 138 h 969"/>
                <a:gd name="T14" fmla="*/ 2058 w 3105"/>
                <a:gd name="T15" fmla="*/ 116 h 969"/>
                <a:gd name="T16" fmla="*/ 2006 w 3105"/>
                <a:gd name="T17" fmla="*/ 96 h 969"/>
                <a:gd name="T18" fmla="*/ 1908 w 3105"/>
                <a:gd name="T19" fmla="*/ 69 h 969"/>
                <a:gd name="T20" fmla="*/ 1772 w 3105"/>
                <a:gd name="T21" fmla="*/ 45 h 969"/>
                <a:gd name="T22" fmla="*/ 1680 w 3105"/>
                <a:gd name="T23" fmla="*/ 35 h 969"/>
                <a:gd name="T24" fmla="*/ 1584 w 3105"/>
                <a:gd name="T25" fmla="*/ 25 h 969"/>
                <a:gd name="T26" fmla="*/ 1376 w 3105"/>
                <a:gd name="T27" fmla="*/ 6 h 969"/>
                <a:gd name="T28" fmla="*/ 1269 w 3105"/>
                <a:gd name="T29" fmla="*/ 2 h 969"/>
                <a:gd name="T30" fmla="*/ 1164 w 3105"/>
                <a:gd name="T31" fmla="*/ 0 h 969"/>
                <a:gd name="T32" fmla="*/ 929 w 3105"/>
                <a:gd name="T33" fmla="*/ 10 h 969"/>
                <a:gd name="T34" fmla="*/ 784 w 3105"/>
                <a:gd name="T35" fmla="*/ 21 h 969"/>
                <a:gd name="T36" fmla="*/ 625 w 3105"/>
                <a:gd name="T37" fmla="*/ 33 h 969"/>
                <a:gd name="T38" fmla="*/ 294 w 3105"/>
                <a:gd name="T39" fmla="*/ 63 h 969"/>
                <a:gd name="T40" fmla="*/ 173 w 3105"/>
                <a:gd name="T41" fmla="*/ 77 h 969"/>
                <a:gd name="T42" fmla="*/ 82 w 3105"/>
                <a:gd name="T43" fmla="*/ 89 h 969"/>
                <a:gd name="T44" fmla="*/ 12 w 3105"/>
                <a:gd name="T45" fmla="*/ 109 h 969"/>
                <a:gd name="T46" fmla="*/ 0 w 3105"/>
                <a:gd name="T47" fmla="*/ 118 h 969"/>
                <a:gd name="T48" fmla="*/ 52 w 3105"/>
                <a:gd name="T49" fmla="*/ 135 h 969"/>
                <a:gd name="T50" fmla="*/ 91 w 3105"/>
                <a:gd name="T51" fmla="*/ 150 h 969"/>
                <a:gd name="T52" fmla="*/ 99 w 3105"/>
                <a:gd name="T53" fmla="*/ 154 h 969"/>
                <a:gd name="T54" fmla="*/ 110 w 3105"/>
                <a:gd name="T55" fmla="*/ 164 h 969"/>
                <a:gd name="T56" fmla="*/ 127 w 3105"/>
                <a:gd name="T57" fmla="*/ 190 h 969"/>
                <a:gd name="T58" fmla="*/ 139 w 3105"/>
                <a:gd name="T59" fmla="*/ 229 h 969"/>
                <a:gd name="T60" fmla="*/ 175 w 3105"/>
                <a:gd name="T61" fmla="*/ 349 h 969"/>
                <a:gd name="T62" fmla="*/ 226 w 3105"/>
                <a:gd name="T63" fmla="*/ 529 h 969"/>
                <a:gd name="T64" fmla="*/ 283 w 3105"/>
                <a:gd name="T65" fmla="*/ 717 h 969"/>
                <a:gd name="T66" fmla="*/ 346 w 3105"/>
                <a:gd name="T67" fmla="*/ 911 h 969"/>
                <a:gd name="T68" fmla="*/ 3020 w 3105"/>
                <a:gd name="T69" fmla="*/ 969 h 969"/>
                <a:gd name="T70" fmla="*/ 3105 w 3105"/>
                <a:gd name="T71" fmla="*/ 74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05" h="969">
                  <a:moveTo>
                    <a:pt x="3105" y="749"/>
                  </a:moveTo>
                  <a:lnTo>
                    <a:pt x="2968" y="655"/>
                  </a:lnTo>
                  <a:lnTo>
                    <a:pt x="2695" y="472"/>
                  </a:lnTo>
                  <a:lnTo>
                    <a:pt x="2560" y="385"/>
                  </a:lnTo>
                  <a:lnTo>
                    <a:pt x="2425" y="301"/>
                  </a:lnTo>
                  <a:lnTo>
                    <a:pt x="2232" y="196"/>
                  </a:lnTo>
                  <a:lnTo>
                    <a:pt x="2113" y="138"/>
                  </a:lnTo>
                  <a:lnTo>
                    <a:pt x="2058" y="116"/>
                  </a:lnTo>
                  <a:lnTo>
                    <a:pt x="2006" y="96"/>
                  </a:lnTo>
                  <a:lnTo>
                    <a:pt x="1908" y="69"/>
                  </a:lnTo>
                  <a:lnTo>
                    <a:pt x="1772" y="45"/>
                  </a:lnTo>
                  <a:lnTo>
                    <a:pt x="1680" y="35"/>
                  </a:lnTo>
                  <a:lnTo>
                    <a:pt x="1584" y="25"/>
                  </a:lnTo>
                  <a:lnTo>
                    <a:pt x="1376" y="6"/>
                  </a:lnTo>
                  <a:lnTo>
                    <a:pt x="1269" y="2"/>
                  </a:lnTo>
                  <a:lnTo>
                    <a:pt x="1164" y="0"/>
                  </a:lnTo>
                  <a:lnTo>
                    <a:pt x="929" y="10"/>
                  </a:lnTo>
                  <a:lnTo>
                    <a:pt x="784" y="21"/>
                  </a:lnTo>
                  <a:lnTo>
                    <a:pt x="625" y="33"/>
                  </a:lnTo>
                  <a:lnTo>
                    <a:pt x="294" y="63"/>
                  </a:lnTo>
                  <a:lnTo>
                    <a:pt x="173" y="77"/>
                  </a:lnTo>
                  <a:lnTo>
                    <a:pt x="82" y="89"/>
                  </a:lnTo>
                  <a:lnTo>
                    <a:pt x="12" y="109"/>
                  </a:lnTo>
                  <a:lnTo>
                    <a:pt x="0" y="118"/>
                  </a:lnTo>
                  <a:lnTo>
                    <a:pt x="52" y="135"/>
                  </a:lnTo>
                  <a:lnTo>
                    <a:pt x="91" y="150"/>
                  </a:lnTo>
                  <a:lnTo>
                    <a:pt x="99" y="154"/>
                  </a:lnTo>
                  <a:lnTo>
                    <a:pt x="110" y="164"/>
                  </a:lnTo>
                  <a:lnTo>
                    <a:pt x="127" y="190"/>
                  </a:lnTo>
                  <a:lnTo>
                    <a:pt x="139" y="229"/>
                  </a:lnTo>
                  <a:lnTo>
                    <a:pt x="175" y="349"/>
                  </a:lnTo>
                  <a:lnTo>
                    <a:pt x="226" y="529"/>
                  </a:lnTo>
                  <a:lnTo>
                    <a:pt x="283" y="717"/>
                  </a:lnTo>
                  <a:lnTo>
                    <a:pt x="346" y="911"/>
                  </a:lnTo>
                  <a:lnTo>
                    <a:pt x="3020" y="969"/>
                  </a:lnTo>
                  <a:lnTo>
                    <a:pt x="3105" y="749"/>
                  </a:lnTo>
                  <a:close/>
                </a:path>
              </a:pathLst>
            </a:custGeom>
            <a:solidFill>
              <a:srgbClr val="EAE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130A028-4881-4599-98F9-FEF418D15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51" y="-1743172"/>
              <a:ext cx="1414463" cy="765175"/>
            </a:xfrm>
            <a:custGeom>
              <a:avLst/>
              <a:gdLst>
                <a:gd name="T0" fmla="*/ 2673 w 2673"/>
                <a:gd name="T1" fmla="*/ 1420 h 1446"/>
                <a:gd name="T2" fmla="*/ 2552 w 2673"/>
                <a:gd name="T3" fmla="*/ 1429 h 1446"/>
                <a:gd name="T4" fmla="*/ 2409 w 2673"/>
                <a:gd name="T5" fmla="*/ 1438 h 1446"/>
                <a:gd name="T6" fmla="*/ 2328 w 2673"/>
                <a:gd name="T7" fmla="*/ 1442 h 1446"/>
                <a:gd name="T8" fmla="*/ 2168 w 2673"/>
                <a:gd name="T9" fmla="*/ 1446 h 1446"/>
                <a:gd name="T10" fmla="*/ 2103 w 2673"/>
                <a:gd name="T11" fmla="*/ 1444 h 1446"/>
                <a:gd name="T12" fmla="*/ 2075 w 2673"/>
                <a:gd name="T13" fmla="*/ 1443 h 1446"/>
                <a:gd name="T14" fmla="*/ 2025 w 2673"/>
                <a:gd name="T15" fmla="*/ 1431 h 1446"/>
                <a:gd name="T16" fmla="*/ 1964 w 2673"/>
                <a:gd name="T17" fmla="*/ 1402 h 1446"/>
                <a:gd name="T18" fmla="*/ 1876 w 2673"/>
                <a:gd name="T19" fmla="*/ 1347 h 1446"/>
                <a:gd name="T20" fmla="*/ 1814 w 2673"/>
                <a:gd name="T21" fmla="*/ 1306 h 1446"/>
                <a:gd name="T22" fmla="*/ 1472 w 2673"/>
                <a:gd name="T23" fmla="*/ 1076 h 1446"/>
                <a:gd name="T24" fmla="*/ 1002 w 2673"/>
                <a:gd name="T25" fmla="*/ 759 h 1446"/>
                <a:gd name="T26" fmla="*/ 550 w 2673"/>
                <a:gd name="T27" fmla="*/ 460 h 1446"/>
                <a:gd name="T28" fmla="*/ 244 w 2673"/>
                <a:gd name="T29" fmla="*/ 260 h 1446"/>
                <a:gd name="T30" fmla="*/ 67 w 2673"/>
                <a:gd name="T31" fmla="*/ 142 h 1446"/>
                <a:gd name="T32" fmla="*/ 30 w 2673"/>
                <a:gd name="T33" fmla="*/ 113 h 1446"/>
                <a:gd name="T34" fmla="*/ 17 w 2673"/>
                <a:gd name="T35" fmla="*/ 102 h 1446"/>
                <a:gd name="T36" fmla="*/ 4 w 2673"/>
                <a:gd name="T37" fmla="*/ 81 h 1446"/>
                <a:gd name="T38" fmla="*/ 2 w 2673"/>
                <a:gd name="T39" fmla="*/ 71 h 1446"/>
                <a:gd name="T40" fmla="*/ 0 w 2673"/>
                <a:gd name="T41" fmla="*/ 60 h 1446"/>
                <a:gd name="T42" fmla="*/ 2 w 2673"/>
                <a:gd name="T43" fmla="*/ 36 h 1446"/>
                <a:gd name="T44" fmla="*/ 8 w 2673"/>
                <a:gd name="T45" fmla="*/ 27 h 1446"/>
                <a:gd name="T46" fmla="*/ 15 w 2673"/>
                <a:gd name="T47" fmla="*/ 20 h 1446"/>
                <a:gd name="T48" fmla="*/ 39 w 2673"/>
                <a:gd name="T49" fmla="*/ 10 h 1446"/>
                <a:gd name="T50" fmla="*/ 55 w 2673"/>
                <a:gd name="T51" fmla="*/ 5 h 1446"/>
                <a:gd name="T52" fmla="*/ 86 w 2673"/>
                <a:gd name="T53" fmla="*/ 0 h 1446"/>
                <a:gd name="T54" fmla="*/ 117 w 2673"/>
                <a:gd name="T55" fmla="*/ 0 h 1446"/>
                <a:gd name="T56" fmla="*/ 130 w 2673"/>
                <a:gd name="T57" fmla="*/ 2 h 1446"/>
                <a:gd name="T58" fmla="*/ 219 w 2673"/>
                <a:gd name="T59" fmla="*/ 44 h 1446"/>
                <a:gd name="T60" fmla="*/ 339 w 2673"/>
                <a:gd name="T61" fmla="*/ 109 h 1446"/>
                <a:gd name="T62" fmla="*/ 710 w 2673"/>
                <a:gd name="T63" fmla="*/ 309 h 1446"/>
                <a:gd name="T64" fmla="*/ 1309 w 2673"/>
                <a:gd name="T65" fmla="*/ 641 h 1446"/>
                <a:gd name="T66" fmla="*/ 1964 w 2673"/>
                <a:gd name="T67" fmla="*/ 1012 h 1446"/>
                <a:gd name="T68" fmla="*/ 2673 w 2673"/>
                <a:gd name="T69" fmla="*/ 142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73" h="1446">
                  <a:moveTo>
                    <a:pt x="2673" y="1420"/>
                  </a:moveTo>
                  <a:lnTo>
                    <a:pt x="2552" y="1429"/>
                  </a:lnTo>
                  <a:lnTo>
                    <a:pt x="2409" y="1438"/>
                  </a:lnTo>
                  <a:lnTo>
                    <a:pt x="2328" y="1442"/>
                  </a:lnTo>
                  <a:lnTo>
                    <a:pt x="2168" y="1446"/>
                  </a:lnTo>
                  <a:lnTo>
                    <a:pt x="2103" y="1444"/>
                  </a:lnTo>
                  <a:lnTo>
                    <a:pt x="2075" y="1443"/>
                  </a:lnTo>
                  <a:lnTo>
                    <a:pt x="2025" y="1431"/>
                  </a:lnTo>
                  <a:lnTo>
                    <a:pt x="1964" y="1402"/>
                  </a:lnTo>
                  <a:lnTo>
                    <a:pt x="1876" y="1347"/>
                  </a:lnTo>
                  <a:lnTo>
                    <a:pt x="1814" y="1306"/>
                  </a:lnTo>
                  <a:lnTo>
                    <a:pt x="1472" y="1076"/>
                  </a:lnTo>
                  <a:lnTo>
                    <a:pt x="1002" y="759"/>
                  </a:lnTo>
                  <a:lnTo>
                    <a:pt x="550" y="460"/>
                  </a:lnTo>
                  <a:lnTo>
                    <a:pt x="244" y="260"/>
                  </a:lnTo>
                  <a:lnTo>
                    <a:pt x="67" y="142"/>
                  </a:lnTo>
                  <a:lnTo>
                    <a:pt x="30" y="113"/>
                  </a:lnTo>
                  <a:lnTo>
                    <a:pt x="17" y="102"/>
                  </a:lnTo>
                  <a:lnTo>
                    <a:pt x="4" y="81"/>
                  </a:lnTo>
                  <a:lnTo>
                    <a:pt x="2" y="71"/>
                  </a:lnTo>
                  <a:lnTo>
                    <a:pt x="0" y="60"/>
                  </a:lnTo>
                  <a:lnTo>
                    <a:pt x="2" y="36"/>
                  </a:lnTo>
                  <a:lnTo>
                    <a:pt x="8" y="27"/>
                  </a:lnTo>
                  <a:lnTo>
                    <a:pt x="15" y="20"/>
                  </a:lnTo>
                  <a:lnTo>
                    <a:pt x="39" y="10"/>
                  </a:lnTo>
                  <a:lnTo>
                    <a:pt x="55" y="5"/>
                  </a:lnTo>
                  <a:lnTo>
                    <a:pt x="86" y="0"/>
                  </a:lnTo>
                  <a:lnTo>
                    <a:pt x="117" y="0"/>
                  </a:lnTo>
                  <a:lnTo>
                    <a:pt x="130" y="2"/>
                  </a:lnTo>
                  <a:lnTo>
                    <a:pt x="219" y="44"/>
                  </a:lnTo>
                  <a:lnTo>
                    <a:pt x="339" y="109"/>
                  </a:lnTo>
                  <a:lnTo>
                    <a:pt x="710" y="309"/>
                  </a:lnTo>
                  <a:lnTo>
                    <a:pt x="1309" y="641"/>
                  </a:lnTo>
                  <a:lnTo>
                    <a:pt x="1964" y="1012"/>
                  </a:lnTo>
                  <a:lnTo>
                    <a:pt x="2673" y="1420"/>
                  </a:lnTo>
                  <a:close/>
                </a:path>
              </a:pathLst>
            </a:custGeom>
            <a:solidFill>
              <a:srgbClr val="F3F6F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77AB052-BDEC-4981-8EE3-58D348F0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238" y="-1851122"/>
              <a:ext cx="2239963" cy="231775"/>
            </a:xfrm>
            <a:custGeom>
              <a:avLst/>
              <a:gdLst>
                <a:gd name="T0" fmla="*/ 4234 w 4234"/>
                <a:gd name="T1" fmla="*/ 205 h 437"/>
                <a:gd name="T2" fmla="*/ 4130 w 4234"/>
                <a:gd name="T3" fmla="*/ 175 h 437"/>
                <a:gd name="T4" fmla="*/ 3908 w 4234"/>
                <a:gd name="T5" fmla="*/ 117 h 437"/>
                <a:gd name="T6" fmla="*/ 3782 w 4234"/>
                <a:gd name="T7" fmla="*/ 90 h 437"/>
                <a:gd name="T8" fmla="*/ 3647 w 4234"/>
                <a:gd name="T9" fmla="*/ 67 h 437"/>
                <a:gd name="T10" fmla="*/ 3349 w 4234"/>
                <a:gd name="T11" fmla="*/ 30 h 437"/>
                <a:gd name="T12" fmla="*/ 3196 w 4234"/>
                <a:gd name="T13" fmla="*/ 17 h 437"/>
                <a:gd name="T14" fmla="*/ 3045 w 4234"/>
                <a:gd name="T15" fmla="*/ 7 h 437"/>
                <a:gd name="T16" fmla="*/ 2738 w 4234"/>
                <a:gd name="T17" fmla="*/ 0 h 437"/>
                <a:gd name="T18" fmla="*/ 2574 w 4234"/>
                <a:gd name="T19" fmla="*/ 3 h 437"/>
                <a:gd name="T20" fmla="*/ 2402 w 4234"/>
                <a:gd name="T21" fmla="*/ 9 h 437"/>
                <a:gd name="T22" fmla="*/ 2040 w 4234"/>
                <a:gd name="T23" fmla="*/ 32 h 437"/>
                <a:gd name="T24" fmla="*/ 1862 w 4234"/>
                <a:gd name="T25" fmla="*/ 48 h 437"/>
                <a:gd name="T26" fmla="*/ 1689 w 4234"/>
                <a:gd name="T27" fmla="*/ 67 h 437"/>
                <a:gd name="T28" fmla="*/ 1368 w 4234"/>
                <a:gd name="T29" fmla="*/ 109 h 437"/>
                <a:gd name="T30" fmla="*/ 1218 w 4234"/>
                <a:gd name="T31" fmla="*/ 131 h 437"/>
                <a:gd name="T32" fmla="*/ 932 w 4234"/>
                <a:gd name="T33" fmla="*/ 177 h 437"/>
                <a:gd name="T34" fmla="*/ 685 w 4234"/>
                <a:gd name="T35" fmla="*/ 221 h 437"/>
                <a:gd name="T36" fmla="*/ 461 w 4234"/>
                <a:gd name="T37" fmla="*/ 264 h 437"/>
                <a:gd name="T38" fmla="*/ 298 w 4234"/>
                <a:gd name="T39" fmla="*/ 297 h 437"/>
                <a:gd name="T40" fmla="*/ 175 w 4234"/>
                <a:gd name="T41" fmla="*/ 323 h 437"/>
                <a:gd name="T42" fmla="*/ 116 w 4234"/>
                <a:gd name="T43" fmla="*/ 337 h 437"/>
                <a:gd name="T44" fmla="*/ 95 w 4234"/>
                <a:gd name="T45" fmla="*/ 343 h 437"/>
                <a:gd name="T46" fmla="*/ 73 w 4234"/>
                <a:gd name="T47" fmla="*/ 355 h 437"/>
                <a:gd name="T48" fmla="*/ 63 w 4234"/>
                <a:gd name="T49" fmla="*/ 366 h 437"/>
                <a:gd name="T50" fmla="*/ 36 w 4234"/>
                <a:gd name="T51" fmla="*/ 396 h 437"/>
                <a:gd name="T52" fmla="*/ 0 w 4234"/>
                <a:gd name="T53" fmla="*/ 437 h 437"/>
                <a:gd name="T54" fmla="*/ 140 w 4234"/>
                <a:gd name="T55" fmla="*/ 399 h 437"/>
                <a:gd name="T56" fmla="*/ 348 w 4234"/>
                <a:gd name="T57" fmla="*/ 350 h 437"/>
                <a:gd name="T58" fmla="*/ 478 w 4234"/>
                <a:gd name="T59" fmla="*/ 323 h 437"/>
                <a:gd name="T60" fmla="*/ 789 w 4234"/>
                <a:gd name="T61" fmla="*/ 260 h 437"/>
                <a:gd name="T62" fmla="*/ 949 w 4234"/>
                <a:gd name="T63" fmla="*/ 232 h 437"/>
                <a:gd name="T64" fmla="*/ 1104 w 4234"/>
                <a:gd name="T65" fmla="*/ 207 h 437"/>
                <a:gd name="T66" fmla="*/ 1392 w 4234"/>
                <a:gd name="T67" fmla="*/ 167 h 437"/>
                <a:gd name="T68" fmla="*/ 1529 w 4234"/>
                <a:gd name="T69" fmla="*/ 150 h 437"/>
                <a:gd name="T70" fmla="*/ 1801 w 4234"/>
                <a:gd name="T71" fmla="*/ 121 h 437"/>
                <a:gd name="T72" fmla="*/ 2055 w 4234"/>
                <a:gd name="T73" fmla="*/ 100 h 437"/>
                <a:gd name="T74" fmla="*/ 2300 w 4234"/>
                <a:gd name="T75" fmla="*/ 83 h 437"/>
                <a:gd name="T76" fmla="*/ 2517 w 4234"/>
                <a:gd name="T77" fmla="*/ 73 h 437"/>
                <a:gd name="T78" fmla="*/ 2620 w 4234"/>
                <a:gd name="T79" fmla="*/ 71 h 437"/>
                <a:gd name="T80" fmla="*/ 2812 w 4234"/>
                <a:gd name="T81" fmla="*/ 71 h 437"/>
                <a:gd name="T82" fmla="*/ 2908 w 4234"/>
                <a:gd name="T83" fmla="*/ 75 h 437"/>
                <a:gd name="T84" fmla="*/ 3004 w 4234"/>
                <a:gd name="T85" fmla="*/ 80 h 437"/>
                <a:gd name="T86" fmla="*/ 3216 w 4234"/>
                <a:gd name="T87" fmla="*/ 101 h 437"/>
                <a:gd name="T88" fmla="*/ 3341 w 4234"/>
                <a:gd name="T89" fmla="*/ 119 h 437"/>
                <a:gd name="T90" fmla="*/ 3476 w 4234"/>
                <a:gd name="T91" fmla="*/ 141 h 437"/>
                <a:gd name="T92" fmla="*/ 3752 w 4234"/>
                <a:gd name="T93" fmla="*/ 195 h 437"/>
                <a:gd name="T94" fmla="*/ 3862 w 4234"/>
                <a:gd name="T95" fmla="*/ 222 h 437"/>
                <a:gd name="T96" fmla="*/ 3952 w 4234"/>
                <a:gd name="T97" fmla="*/ 248 h 437"/>
                <a:gd name="T98" fmla="*/ 4062 w 4234"/>
                <a:gd name="T99" fmla="*/ 293 h 437"/>
                <a:gd name="T100" fmla="*/ 4102 w 4234"/>
                <a:gd name="T101" fmla="*/ 314 h 437"/>
                <a:gd name="T102" fmla="*/ 4093 w 4234"/>
                <a:gd name="T103" fmla="*/ 295 h 437"/>
                <a:gd name="T104" fmla="*/ 4082 w 4234"/>
                <a:gd name="T105" fmla="*/ 260 h 437"/>
                <a:gd name="T106" fmla="*/ 4081 w 4234"/>
                <a:gd name="T107" fmla="*/ 247 h 437"/>
                <a:gd name="T108" fmla="*/ 4083 w 4234"/>
                <a:gd name="T109" fmla="*/ 236 h 437"/>
                <a:gd name="T110" fmla="*/ 4098 w 4234"/>
                <a:gd name="T111" fmla="*/ 221 h 437"/>
                <a:gd name="T112" fmla="*/ 4108 w 4234"/>
                <a:gd name="T113" fmla="*/ 217 h 437"/>
                <a:gd name="T114" fmla="*/ 4133 w 4234"/>
                <a:gd name="T115" fmla="*/ 209 h 437"/>
                <a:gd name="T116" fmla="*/ 4163 w 4234"/>
                <a:gd name="T117" fmla="*/ 205 h 437"/>
                <a:gd name="T118" fmla="*/ 4196 w 4234"/>
                <a:gd name="T119" fmla="*/ 202 h 437"/>
                <a:gd name="T120" fmla="*/ 4234 w 4234"/>
                <a:gd name="T121" fmla="*/ 20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34" h="437">
                  <a:moveTo>
                    <a:pt x="4234" y="205"/>
                  </a:moveTo>
                  <a:lnTo>
                    <a:pt x="4130" y="175"/>
                  </a:lnTo>
                  <a:lnTo>
                    <a:pt x="3908" y="117"/>
                  </a:lnTo>
                  <a:lnTo>
                    <a:pt x="3782" y="90"/>
                  </a:lnTo>
                  <a:lnTo>
                    <a:pt x="3647" y="67"/>
                  </a:lnTo>
                  <a:lnTo>
                    <a:pt x="3349" y="30"/>
                  </a:lnTo>
                  <a:lnTo>
                    <a:pt x="3196" y="17"/>
                  </a:lnTo>
                  <a:lnTo>
                    <a:pt x="3045" y="7"/>
                  </a:lnTo>
                  <a:lnTo>
                    <a:pt x="2738" y="0"/>
                  </a:lnTo>
                  <a:lnTo>
                    <a:pt x="2574" y="3"/>
                  </a:lnTo>
                  <a:lnTo>
                    <a:pt x="2402" y="9"/>
                  </a:lnTo>
                  <a:lnTo>
                    <a:pt x="2040" y="32"/>
                  </a:lnTo>
                  <a:lnTo>
                    <a:pt x="1862" y="48"/>
                  </a:lnTo>
                  <a:lnTo>
                    <a:pt x="1689" y="67"/>
                  </a:lnTo>
                  <a:lnTo>
                    <a:pt x="1368" y="109"/>
                  </a:lnTo>
                  <a:lnTo>
                    <a:pt x="1218" y="131"/>
                  </a:lnTo>
                  <a:lnTo>
                    <a:pt x="932" y="177"/>
                  </a:lnTo>
                  <a:lnTo>
                    <a:pt x="685" y="221"/>
                  </a:lnTo>
                  <a:lnTo>
                    <a:pt x="461" y="264"/>
                  </a:lnTo>
                  <a:lnTo>
                    <a:pt x="298" y="297"/>
                  </a:lnTo>
                  <a:lnTo>
                    <a:pt x="175" y="323"/>
                  </a:lnTo>
                  <a:lnTo>
                    <a:pt x="116" y="337"/>
                  </a:lnTo>
                  <a:lnTo>
                    <a:pt x="95" y="343"/>
                  </a:lnTo>
                  <a:lnTo>
                    <a:pt x="73" y="355"/>
                  </a:lnTo>
                  <a:lnTo>
                    <a:pt x="63" y="366"/>
                  </a:lnTo>
                  <a:lnTo>
                    <a:pt x="36" y="396"/>
                  </a:lnTo>
                  <a:lnTo>
                    <a:pt x="0" y="437"/>
                  </a:lnTo>
                  <a:lnTo>
                    <a:pt x="140" y="399"/>
                  </a:lnTo>
                  <a:lnTo>
                    <a:pt x="348" y="350"/>
                  </a:lnTo>
                  <a:lnTo>
                    <a:pt x="478" y="323"/>
                  </a:lnTo>
                  <a:lnTo>
                    <a:pt x="789" y="260"/>
                  </a:lnTo>
                  <a:lnTo>
                    <a:pt x="949" y="232"/>
                  </a:lnTo>
                  <a:lnTo>
                    <a:pt x="1104" y="207"/>
                  </a:lnTo>
                  <a:lnTo>
                    <a:pt x="1392" y="167"/>
                  </a:lnTo>
                  <a:lnTo>
                    <a:pt x="1529" y="150"/>
                  </a:lnTo>
                  <a:lnTo>
                    <a:pt x="1801" y="121"/>
                  </a:lnTo>
                  <a:lnTo>
                    <a:pt x="2055" y="100"/>
                  </a:lnTo>
                  <a:lnTo>
                    <a:pt x="2300" y="83"/>
                  </a:lnTo>
                  <a:lnTo>
                    <a:pt x="2517" y="73"/>
                  </a:lnTo>
                  <a:lnTo>
                    <a:pt x="2620" y="71"/>
                  </a:lnTo>
                  <a:lnTo>
                    <a:pt x="2812" y="71"/>
                  </a:lnTo>
                  <a:lnTo>
                    <a:pt x="2908" y="75"/>
                  </a:lnTo>
                  <a:lnTo>
                    <a:pt x="3004" y="80"/>
                  </a:lnTo>
                  <a:lnTo>
                    <a:pt x="3216" y="101"/>
                  </a:lnTo>
                  <a:lnTo>
                    <a:pt x="3341" y="119"/>
                  </a:lnTo>
                  <a:lnTo>
                    <a:pt x="3476" y="141"/>
                  </a:lnTo>
                  <a:lnTo>
                    <a:pt x="3752" y="195"/>
                  </a:lnTo>
                  <a:lnTo>
                    <a:pt x="3862" y="222"/>
                  </a:lnTo>
                  <a:lnTo>
                    <a:pt x="3952" y="248"/>
                  </a:lnTo>
                  <a:lnTo>
                    <a:pt x="4062" y="293"/>
                  </a:lnTo>
                  <a:lnTo>
                    <a:pt x="4102" y="314"/>
                  </a:lnTo>
                  <a:lnTo>
                    <a:pt x="4093" y="295"/>
                  </a:lnTo>
                  <a:lnTo>
                    <a:pt x="4082" y="260"/>
                  </a:lnTo>
                  <a:lnTo>
                    <a:pt x="4081" y="247"/>
                  </a:lnTo>
                  <a:lnTo>
                    <a:pt x="4083" y="236"/>
                  </a:lnTo>
                  <a:lnTo>
                    <a:pt x="4098" y="221"/>
                  </a:lnTo>
                  <a:lnTo>
                    <a:pt x="4108" y="217"/>
                  </a:lnTo>
                  <a:lnTo>
                    <a:pt x="4133" y="209"/>
                  </a:lnTo>
                  <a:lnTo>
                    <a:pt x="4163" y="205"/>
                  </a:lnTo>
                  <a:lnTo>
                    <a:pt x="4196" y="202"/>
                  </a:lnTo>
                  <a:lnTo>
                    <a:pt x="4234" y="205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5E35010-ACA1-420A-A38C-322715482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238" y="-1851122"/>
              <a:ext cx="2239963" cy="231775"/>
            </a:xfrm>
            <a:custGeom>
              <a:avLst/>
              <a:gdLst>
                <a:gd name="T0" fmla="*/ 4234 w 4234"/>
                <a:gd name="T1" fmla="*/ 205 h 437"/>
                <a:gd name="T2" fmla="*/ 4130 w 4234"/>
                <a:gd name="T3" fmla="*/ 175 h 437"/>
                <a:gd name="T4" fmla="*/ 3908 w 4234"/>
                <a:gd name="T5" fmla="*/ 117 h 437"/>
                <a:gd name="T6" fmla="*/ 3782 w 4234"/>
                <a:gd name="T7" fmla="*/ 90 h 437"/>
                <a:gd name="T8" fmla="*/ 3647 w 4234"/>
                <a:gd name="T9" fmla="*/ 67 h 437"/>
                <a:gd name="T10" fmla="*/ 3349 w 4234"/>
                <a:gd name="T11" fmla="*/ 30 h 437"/>
                <a:gd name="T12" fmla="*/ 3196 w 4234"/>
                <a:gd name="T13" fmla="*/ 17 h 437"/>
                <a:gd name="T14" fmla="*/ 3045 w 4234"/>
                <a:gd name="T15" fmla="*/ 7 h 437"/>
                <a:gd name="T16" fmla="*/ 2738 w 4234"/>
                <a:gd name="T17" fmla="*/ 0 h 437"/>
                <a:gd name="T18" fmla="*/ 2574 w 4234"/>
                <a:gd name="T19" fmla="*/ 3 h 437"/>
                <a:gd name="T20" fmla="*/ 2402 w 4234"/>
                <a:gd name="T21" fmla="*/ 9 h 437"/>
                <a:gd name="T22" fmla="*/ 2040 w 4234"/>
                <a:gd name="T23" fmla="*/ 32 h 437"/>
                <a:gd name="T24" fmla="*/ 1862 w 4234"/>
                <a:gd name="T25" fmla="*/ 48 h 437"/>
                <a:gd name="T26" fmla="*/ 1689 w 4234"/>
                <a:gd name="T27" fmla="*/ 67 h 437"/>
                <a:gd name="T28" fmla="*/ 1368 w 4234"/>
                <a:gd name="T29" fmla="*/ 109 h 437"/>
                <a:gd name="T30" fmla="*/ 1218 w 4234"/>
                <a:gd name="T31" fmla="*/ 131 h 437"/>
                <a:gd name="T32" fmla="*/ 932 w 4234"/>
                <a:gd name="T33" fmla="*/ 177 h 437"/>
                <a:gd name="T34" fmla="*/ 685 w 4234"/>
                <a:gd name="T35" fmla="*/ 221 h 437"/>
                <a:gd name="T36" fmla="*/ 461 w 4234"/>
                <a:gd name="T37" fmla="*/ 264 h 437"/>
                <a:gd name="T38" fmla="*/ 298 w 4234"/>
                <a:gd name="T39" fmla="*/ 297 h 437"/>
                <a:gd name="T40" fmla="*/ 175 w 4234"/>
                <a:gd name="T41" fmla="*/ 323 h 437"/>
                <a:gd name="T42" fmla="*/ 116 w 4234"/>
                <a:gd name="T43" fmla="*/ 337 h 437"/>
                <a:gd name="T44" fmla="*/ 95 w 4234"/>
                <a:gd name="T45" fmla="*/ 343 h 437"/>
                <a:gd name="T46" fmla="*/ 73 w 4234"/>
                <a:gd name="T47" fmla="*/ 355 h 437"/>
                <a:gd name="T48" fmla="*/ 63 w 4234"/>
                <a:gd name="T49" fmla="*/ 366 h 437"/>
                <a:gd name="T50" fmla="*/ 36 w 4234"/>
                <a:gd name="T51" fmla="*/ 396 h 437"/>
                <a:gd name="T52" fmla="*/ 0 w 4234"/>
                <a:gd name="T53" fmla="*/ 437 h 437"/>
                <a:gd name="T54" fmla="*/ 140 w 4234"/>
                <a:gd name="T55" fmla="*/ 399 h 437"/>
                <a:gd name="T56" fmla="*/ 348 w 4234"/>
                <a:gd name="T57" fmla="*/ 350 h 437"/>
                <a:gd name="T58" fmla="*/ 478 w 4234"/>
                <a:gd name="T59" fmla="*/ 323 h 437"/>
                <a:gd name="T60" fmla="*/ 789 w 4234"/>
                <a:gd name="T61" fmla="*/ 260 h 437"/>
                <a:gd name="T62" fmla="*/ 949 w 4234"/>
                <a:gd name="T63" fmla="*/ 232 h 437"/>
                <a:gd name="T64" fmla="*/ 1104 w 4234"/>
                <a:gd name="T65" fmla="*/ 207 h 437"/>
                <a:gd name="T66" fmla="*/ 1392 w 4234"/>
                <a:gd name="T67" fmla="*/ 167 h 437"/>
                <a:gd name="T68" fmla="*/ 1529 w 4234"/>
                <a:gd name="T69" fmla="*/ 150 h 437"/>
                <a:gd name="T70" fmla="*/ 1801 w 4234"/>
                <a:gd name="T71" fmla="*/ 121 h 437"/>
                <a:gd name="T72" fmla="*/ 2055 w 4234"/>
                <a:gd name="T73" fmla="*/ 100 h 437"/>
                <a:gd name="T74" fmla="*/ 2300 w 4234"/>
                <a:gd name="T75" fmla="*/ 83 h 437"/>
                <a:gd name="T76" fmla="*/ 2517 w 4234"/>
                <a:gd name="T77" fmla="*/ 73 h 437"/>
                <a:gd name="T78" fmla="*/ 2620 w 4234"/>
                <a:gd name="T79" fmla="*/ 71 h 437"/>
                <a:gd name="T80" fmla="*/ 2812 w 4234"/>
                <a:gd name="T81" fmla="*/ 71 h 437"/>
                <a:gd name="T82" fmla="*/ 2908 w 4234"/>
                <a:gd name="T83" fmla="*/ 75 h 437"/>
                <a:gd name="T84" fmla="*/ 3004 w 4234"/>
                <a:gd name="T85" fmla="*/ 80 h 437"/>
                <a:gd name="T86" fmla="*/ 3216 w 4234"/>
                <a:gd name="T87" fmla="*/ 101 h 437"/>
                <a:gd name="T88" fmla="*/ 3341 w 4234"/>
                <a:gd name="T89" fmla="*/ 119 h 437"/>
                <a:gd name="T90" fmla="*/ 3476 w 4234"/>
                <a:gd name="T91" fmla="*/ 141 h 437"/>
                <a:gd name="T92" fmla="*/ 3752 w 4234"/>
                <a:gd name="T93" fmla="*/ 195 h 437"/>
                <a:gd name="T94" fmla="*/ 3862 w 4234"/>
                <a:gd name="T95" fmla="*/ 222 h 437"/>
                <a:gd name="T96" fmla="*/ 3952 w 4234"/>
                <a:gd name="T97" fmla="*/ 248 h 437"/>
                <a:gd name="T98" fmla="*/ 4062 w 4234"/>
                <a:gd name="T99" fmla="*/ 293 h 437"/>
                <a:gd name="T100" fmla="*/ 4102 w 4234"/>
                <a:gd name="T101" fmla="*/ 314 h 437"/>
                <a:gd name="T102" fmla="*/ 4093 w 4234"/>
                <a:gd name="T103" fmla="*/ 295 h 437"/>
                <a:gd name="T104" fmla="*/ 4082 w 4234"/>
                <a:gd name="T105" fmla="*/ 260 h 437"/>
                <a:gd name="T106" fmla="*/ 4081 w 4234"/>
                <a:gd name="T107" fmla="*/ 247 h 437"/>
                <a:gd name="T108" fmla="*/ 4083 w 4234"/>
                <a:gd name="T109" fmla="*/ 236 h 437"/>
                <a:gd name="T110" fmla="*/ 4098 w 4234"/>
                <a:gd name="T111" fmla="*/ 221 h 437"/>
                <a:gd name="T112" fmla="*/ 4108 w 4234"/>
                <a:gd name="T113" fmla="*/ 217 h 437"/>
                <a:gd name="T114" fmla="*/ 4133 w 4234"/>
                <a:gd name="T115" fmla="*/ 209 h 437"/>
                <a:gd name="T116" fmla="*/ 4163 w 4234"/>
                <a:gd name="T117" fmla="*/ 205 h 437"/>
                <a:gd name="T118" fmla="*/ 4196 w 4234"/>
                <a:gd name="T119" fmla="*/ 202 h 437"/>
                <a:gd name="T120" fmla="*/ 4234 w 4234"/>
                <a:gd name="T121" fmla="*/ 20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34" h="437">
                  <a:moveTo>
                    <a:pt x="4234" y="205"/>
                  </a:moveTo>
                  <a:lnTo>
                    <a:pt x="4130" y="175"/>
                  </a:lnTo>
                  <a:lnTo>
                    <a:pt x="3908" y="117"/>
                  </a:lnTo>
                  <a:lnTo>
                    <a:pt x="3782" y="90"/>
                  </a:lnTo>
                  <a:lnTo>
                    <a:pt x="3647" y="67"/>
                  </a:lnTo>
                  <a:lnTo>
                    <a:pt x="3349" y="30"/>
                  </a:lnTo>
                  <a:lnTo>
                    <a:pt x="3196" y="17"/>
                  </a:lnTo>
                  <a:lnTo>
                    <a:pt x="3045" y="7"/>
                  </a:lnTo>
                  <a:lnTo>
                    <a:pt x="2738" y="0"/>
                  </a:lnTo>
                  <a:lnTo>
                    <a:pt x="2574" y="3"/>
                  </a:lnTo>
                  <a:lnTo>
                    <a:pt x="2402" y="9"/>
                  </a:lnTo>
                  <a:lnTo>
                    <a:pt x="2040" y="32"/>
                  </a:lnTo>
                  <a:lnTo>
                    <a:pt x="1862" y="48"/>
                  </a:lnTo>
                  <a:lnTo>
                    <a:pt x="1689" y="67"/>
                  </a:lnTo>
                  <a:lnTo>
                    <a:pt x="1368" y="109"/>
                  </a:lnTo>
                  <a:lnTo>
                    <a:pt x="1218" y="131"/>
                  </a:lnTo>
                  <a:lnTo>
                    <a:pt x="932" y="177"/>
                  </a:lnTo>
                  <a:lnTo>
                    <a:pt x="685" y="221"/>
                  </a:lnTo>
                  <a:lnTo>
                    <a:pt x="461" y="264"/>
                  </a:lnTo>
                  <a:lnTo>
                    <a:pt x="298" y="297"/>
                  </a:lnTo>
                  <a:lnTo>
                    <a:pt x="175" y="323"/>
                  </a:lnTo>
                  <a:lnTo>
                    <a:pt x="116" y="337"/>
                  </a:lnTo>
                  <a:lnTo>
                    <a:pt x="95" y="343"/>
                  </a:lnTo>
                  <a:lnTo>
                    <a:pt x="73" y="355"/>
                  </a:lnTo>
                  <a:lnTo>
                    <a:pt x="63" y="366"/>
                  </a:lnTo>
                  <a:lnTo>
                    <a:pt x="36" y="396"/>
                  </a:lnTo>
                  <a:lnTo>
                    <a:pt x="0" y="437"/>
                  </a:lnTo>
                  <a:lnTo>
                    <a:pt x="140" y="399"/>
                  </a:lnTo>
                  <a:lnTo>
                    <a:pt x="348" y="350"/>
                  </a:lnTo>
                  <a:lnTo>
                    <a:pt x="478" y="323"/>
                  </a:lnTo>
                  <a:lnTo>
                    <a:pt x="789" y="260"/>
                  </a:lnTo>
                  <a:lnTo>
                    <a:pt x="949" y="232"/>
                  </a:lnTo>
                  <a:lnTo>
                    <a:pt x="1104" y="207"/>
                  </a:lnTo>
                  <a:lnTo>
                    <a:pt x="1392" y="167"/>
                  </a:lnTo>
                  <a:lnTo>
                    <a:pt x="1529" y="150"/>
                  </a:lnTo>
                  <a:lnTo>
                    <a:pt x="1801" y="121"/>
                  </a:lnTo>
                  <a:lnTo>
                    <a:pt x="2055" y="100"/>
                  </a:lnTo>
                  <a:lnTo>
                    <a:pt x="2300" y="83"/>
                  </a:lnTo>
                  <a:lnTo>
                    <a:pt x="2517" y="73"/>
                  </a:lnTo>
                  <a:lnTo>
                    <a:pt x="2620" y="71"/>
                  </a:lnTo>
                  <a:lnTo>
                    <a:pt x="2812" y="71"/>
                  </a:lnTo>
                  <a:lnTo>
                    <a:pt x="2908" y="75"/>
                  </a:lnTo>
                  <a:lnTo>
                    <a:pt x="3004" y="80"/>
                  </a:lnTo>
                  <a:lnTo>
                    <a:pt x="3216" y="101"/>
                  </a:lnTo>
                  <a:lnTo>
                    <a:pt x="3341" y="119"/>
                  </a:lnTo>
                  <a:lnTo>
                    <a:pt x="3476" y="141"/>
                  </a:lnTo>
                  <a:lnTo>
                    <a:pt x="3752" y="195"/>
                  </a:lnTo>
                  <a:lnTo>
                    <a:pt x="3862" y="222"/>
                  </a:lnTo>
                  <a:lnTo>
                    <a:pt x="3952" y="248"/>
                  </a:lnTo>
                  <a:lnTo>
                    <a:pt x="4062" y="293"/>
                  </a:lnTo>
                  <a:lnTo>
                    <a:pt x="4102" y="314"/>
                  </a:lnTo>
                  <a:lnTo>
                    <a:pt x="4093" y="295"/>
                  </a:lnTo>
                  <a:lnTo>
                    <a:pt x="4082" y="260"/>
                  </a:lnTo>
                  <a:lnTo>
                    <a:pt x="4081" y="247"/>
                  </a:lnTo>
                  <a:lnTo>
                    <a:pt x="4083" y="236"/>
                  </a:lnTo>
                  <a:lnTo>
                    <a:pt x="4098" y="221"/>
                  </a:lnTo>
                  <a:lnTo>
                    <a:pt x="4108" y="217"/>
                  </a:lnTo>
                  <a:lnTo>
                    <a:pt x="4133" y="209"/>
                  </a:lnTo>
                  <a:lnTo>
                    <a:pt x="4163" y="205"/>
                  </a:lnTo>
                  <a:lnTo>
                    <a:pt x="4196" y="202"/>
                  </a:lnTo>
                  <a:lnTo>
                    <a:pt x="4234" y="205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9BF499D-80B8-46B4-AB53-DDBA4D651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-1678084"/>
              <a:ext cx="228600" cy="128588"/>
            </a:xfrm>
            <a:custGeom>
              <a:avLst/>
              <a:gdLst>
                <a:gd name="T0" fmla="*/ 432 w 432"/>
                <a:gd name="T1" fmla="*/ 0 h 245"/>
                <a:gd name="T2" fmla="*/ 304 w 432"/>
                <a:gd name="T3" fmla="*/ 28 h 245"/>
                <a:gd name="T4" fmla="*/ 189 w 432"/>
                <a:gd name="T5" fmla="*/ 54 h 245"/>
                <a:gd name="T6" fmla="*/ 87 w 432"/>
                <a:gd name="T7" fmla="*/ 80 h 245"/>
                <a:gd name="T8" fmla="*/ 29 w 432"/>
                <a:gd name="T9" fmla="*/ 99 h 245"/>
                <a:gd name="T10" fmla="*/ 11 w 432"/>
                <a:gd name="T11" fmla="*/ 106 h 245"/>
                <a:gd name="T12" fmla="*/ 0 w 432"/>
                <a:gd name="T13" fmla="*/ 119 h 245"/>
                <a:gd name="T14" fmla="*/ 0 w 432"/>
                <a:gd name="T15" fmla="*/ 128 h 245"/>
                <a:gd name="T16" fmla="*/ 0 w 432"/>
                <a:gd name="T17" fmla="*/ 153 h 245"/>
                <a:gd name="T18" fmla="*/ 3 w 432"/>
                <a:gd name="T19" fmla="*/ 186 h 245"/>
                <a:gd name="T20" fmla="*/ 11 w 432"/>
                <a:gd name="T21" fmla="*/ 217 h 245"/>
                <a:gd name="T22" fmla="*/ 22 w 432"/>
                <a:gd name="T23" fmla="*/ 245 h 245"/>
                <a:gd name="T24" fmla="*/ 99 w 432"/>
                <a:gd name="T25" fmla="*/ 225 h 245"/>
                <a:gd name="T26" fmla="*/ 181 w 432"/>
                <a:gd name="T27" fmla="*/ 200 h 245"/>
                <a:gd name="T28" fmla="*/ 223 w 432"/>
                <a:gd name="T29" fmla="*/ 186 h 245"/>
                <a:gd name="T30" fmla="*/ 305 w 432"/>
                <a:gd name="T31" fmla="*/ 153 h 245"/>
                <a:gd name="T32" fmla="*/ 337 w 432"/>
                <a:gd name="T33" fmla="*/ 136 h 245"/>
                <a:gd name="T34" fmla="*/ 364 w 432"/>
                <a:gd name="T35" fmla="*/ 117 h 245"/>
                <a:gd name="T36" fmla="*/ 396 w 432"/>
                <a:gd name="T37" fmla="*/ 78 h 245"/>
                <a:gd name="T38" fmla="*/ 406 w 432"/>
                <a:gd name="T39" fmla="*/ 60 h 245"/>
                <a:gd name="T40" fmla="*/ 422 w 432"/>
                <a:gd name="T41" fmla="*/ 28 h 245"/>
                <a:gd name="T42" fmla="*/ 432 w 432"/>
                <a:gd name="T4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2" h="245">
                  <a:moveTo>
                    <a:pt x="432" y="0"/>
                  </a:moveTo>
                  <a:lnTo>
                    <a:pt x="304" y="28"/>
                  </a:lnTo>
                  <a:lnTo>
                    <a:pt x="189" y="54"/>
                  </a:lnTo>
                  <a:lnTo>
                    <a:pt x="87" y="80"/>
                  </a:lnTo>
                  <a:lnTo>
                    <a:pt x="29" y="99"/>
                  </a:lnTo>
                  <a:lnTo>
                    <a:pt x="11" y="106"/>
                  </a:lnTo>
                  <a:lnTo>
                    <a:pt x="0" y="119"/>
                  </a:lnTo>
                  <a:lnTo>
                    <a:pt x="0" y="128"/>
                  </a:lnTo>
                  <a:lnTo>
                    <a:pt x="0" y="153"/>
                  </a:lnTo>
                  <a:lnTo>
                    <a:pt x="3" y="186"/>
                  </a:lnTo>
                  <a:lnTo>
                    <a:pt x="11" y="217"/>
                  </a:lnTo>
                  <a:lnTo>
                    <a:pt x="22" y="245"/>
                  </a:lnTo>
                  <a:lnTo>
                    <a:pt x="99" y="225"/>
                  </a:lnTo>
                  <a:lnTo>
                    <a:pt x="181" y="200"/>
                  </a:lnTo>
                  <a:lnTo>
                    <a:pt x="223" y="186"/>
                  </a:lnTo>
                  <a:lnTo>
                    <a:pt x="305" y="153"/>
                  </a:lnTo>
                  <a:lnTo>
                    <a:pt x="337" y="136"/>
                  </a:lnTo>
                  <a:lnTo>
                    <a:pt x="364" y="117"/>
                  </a:lnTo>
                  <a:lnTo>
                    <a:pt x="396" y="78"/>
                  </a:lnTo>
                  <a:lnTo>
                    <a:pt x="406" y="60"/>
                  </a:lnTo>
                  <a:lnTo>
                    <a:pt x="422" y="28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630358D-602C-4202-9A77-65D636DA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-1678084"/>
              <a:ext cx="228600" cy="128588"/>
            </a:xfrm>
            <a:custGeom>
              <a:avLst/>
              <a:gdLst>
                <a:gd name="T0" fmla="*/ 432 w 432"/>
                <a:gd name="T1" fmla="*/ 0 h 245"/>
                <a:gd name="T2" fmla="*/ 304 w 432"/>
                <a:gd name="T3" fmla="*/ 28 h 245"/>
                <a:gd name="T4" fmla="*/ 189 w 432"/>
                <a:gd name="T5" fmla="*/ 54 h 245"/>
                <a:gd name="T6" fmla="*/ 87 w 432"/>
                <a:gd name="T7" fmla="*/ 80 h 245"/>
                <a:gd name="T8" fmla="*/ 29 w 432"/>
                <a:gd name="T9" fmla="*/ 99 h 245"/>
                <a:gd name="T10" fmla="*/ 11 w 432"/>
                <a:gd name="T11" fmla="*/ 106 h 245"/>
                <a:gd name="T12" fmla="*/ 0 w 432"/>
                <a:gd name="T13" fmla="*/ 119 h 245"/>
                <a:gd name="T14" fmla="*/ 0 w 432"/>
                <a:gd name="T15" fmla="*/ 128 h 245"/>
                <a:gd name="T16" fmla="*/ 0 w 432"/>
                <a:gd name="T17" fmla="*/ 153 h 245"/>
                <a:gd name="T18" fmla="*/ 3 w 432"/>
                <a:gd name="T19" fmla="*/ 186 h 245"/>
                <a:gd name="T20" fmla="*/ 11 w 432"/>
                <a:gd name="T21" fmla="*/ 217 h 245"/>
                <a:gd name="T22" fmla="*/ 22 w 432"/>
                <a:gd name="T23" fmla="*/ 245 h 245"/>
                <a:gd name="T24" fmla="*/ 99 w 432"/>
                <a:gd name="T25" fmla="*/ 225 h 245"/>
                <a:gd name="T26" fmla="*/ 181 w 432"/>
                <a:gd name="T27" fmla="*/ 200 h 245"/>
                <a:gd name="T28" fmla="*/ 223 w 432"/>
                <a:gd name="T29" fmla="*/ 186 h 245"/>
                <a:gd name="T30" fmla="*/ 305 w 432"/>
                <a:gd name="T31" fmla="*/ 153 h 245"/>
                <a:gd name="T32" fmla="*/ 337 w 432"/>
                <a:gd name="T33" fmla="*/ 136 h 245"/>
                <a:gd name="T34" fmla="*/ 364 w 432"/>
                <a:gd name="T35" fmla="*/ 117 h 245"/>
                <a:gd name="T36" fmla="*/ 396 w 432"/>
                <a:gd name="T37" fmla="*/ 78 h 245"/>
                <a:gd name="T38" fmla="*/ 406 w 432"/>
                <a:gd name="T39" fmla="*/ 60 h 245"/>
                <a:gd name="T40" fmla="*/ 422 w 432"/>
                <a:gd name="T41" fmla="*/ 28 h 245"/>
                <a:gd name="T42" fmla="*/ 432 w 432"/>
                <a:gd name="T4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2" h="245">
                  <a:moveTo>
                    <a:pt x="432" y="0"/>
                  </a:moveTo>
                  <a:lnTo>
                    <a:pt x="304" y="28"/>
                  </a:lnTo>
                  <a:lnTo>
                    <a:pt x="189" y="54"/>
                  </a:lnTo>
                  <a:lnTo>
                    <a:pt x="87" y="80"/>
                  </a:lnTo>
                  <a:lnTo>
                    <a:pt x="29" y="99"/>
                  </a:lnTo>
                  <a:lnTo>
                    <a:pt x="11" y="106"/>
                  </a:lnTo>
                  <a:lnTo>
                    <a:pt x="0" y="119"/>
                  </a:lnTo>
                  <a:lnTo>
                    <a:pt x="0" y="128"/>
                  </a:lnTo>
                  <a:lnTo>
                    <a:pt x="0" y="153"/>
                  </a:lnTo>
                  <a:lnTo>
                    <a:pt x="3" y="186"/>
                  </a:lnTo>
                  <a:lnTo>
                    <a:pt x="11" y="217"/>
                  </a:lnTo>
                  <a:lnTo>
                    <a:pt x="22" y="245"/>
                  </a:lnTo>
                  <a:lnTo>
                    <a:pt x="99" y="225"/>
                  </a:lnTo>
                  <a:lnTo>
                    <a:pt x="181" y="200"/>
                  </a:lnTo>
                  <a:lnTo>
                    <a:pt x="223" y="186"/>
                  </a:lnTo>
                  <a:lnTo>
                    <a:pt x="305" y="153"/>
                  </a:lnTo>
                  <a:lnTo>
                    <a:pt x="337" y="136"/>
                  </a:lnTo>
                  <a:lnTo>
                    <a:pt x="364" y="117"/>
                  </a:lnTo>
                  <a:lnTo>
                    <a:pt x="396" y="78"/>
                  </a:lnTo>
                  <a:lnTo>
                    <a:pt x="406" y="60"/>
                  </a:lnTo>
                  <a:lnTo>
                    <a:pt x="422" y="28"/>
                  </a:lnTo>
                  <a:lnTo>
                    <a:pt x="432" y="0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F636947-D6D3-421B-A11B-FE8A04473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" y="-1568547"/>
              <a:ext cx="866775" cy="276225"/>
            </a:xfrm>
            <a:custGeom>
              <a:avLst/>
              <a:gdLst>
                <a:gd name="T0" fmla="*/ 0 w 1639"/>
                <a:gd name="T1" fmla="*/ 481 h 524"/>
                <a:gd name="T2" fmla="*/ 1627 w 1639"/>
                <a:gd name="T3" fmla="*/ 0 h 524"/>
                <a:gd name="T4" fmla="*/ 1639 w 1639"/>
                <a:gd name="T5" fmla="*/ 48 h 524"/>
                <a:gd name="T6" fmla="*/ 13 w 1639"/>
                <a:gd name="T7" fmla="*/ 524 h 524"/>
                <a:gd name="T8" fmla="*/ 0 w 1639"/>
                <a:gd name="T9" fmla="*/ 481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9" h="524">
                  <a:moveTo>
                    <a:pt x="0" y="481"/>
                  </a:moveTo>
                  <a:lnTo>
                    <a:pt x="1627" y="0"/>
                  </a:lnTo>
                  <a:lnTo>
                    <a:pt x="1639" y="48"/>
                  </a:lnTo>
                  <a:lnTo>
                    <a:pt x="13" y="524"/>
                  </a:lnTo>
                  <a:lnTo>
                    <a:pt x="0" y="481"/>
                  </a:lnTo>
                  <a:close/>
                </a:path>
              </a:pathLst>
            </a:custGeom>
            <a:solidFill>
              <a:srgbClr val="2B2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BB3B015-4C2D-4652-B296-E680AAE96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563" y="-1473297"/>
              <a:ext cx="496888" cy="169863"/>
            </a:xfrm>
            <a:custGeom>
              <a:avLst/>
              <a:gdLst>
                <a:gd name="T0" fmla="*/ 941 w 941"/>
                <a:gd name="T1" fmla="*/ 0 h 320"/>
                <a:gd name="T2" fmla="*/ 860 w 941"/>
                <a:gd name="T3" fmla="*/ 16 h 320"/>
                <a:gd name="T4" fmla="*/ 699 w 941"/>
                <a:gd name="T5" fmla="*/ 51 h 320"/>
                <a:gd name="T6" fmla="*/ 617 w 941"/>
                <a:gd name="T7" fmla="*/ 75 h 320"/>
                <a:gd name="T8" fmla="*/ 533 w 941"/>
                <a:gd name="T9" fmla="*/ 100 h 320"/>
                <a:gd name="T10" fmla="*/ 368 w 941"/>
                <a:gd name="T11" fmla="*/ 161 h 320"/>
                <a:gd name="T12" fmla="*/ 289 w 941"/>
                <a:gd name="T13" fmla="*/ 194 h 320"/>
                <a:gd name="T14" fmla="*/ 139 w 941"/>
                <a:gd name="T15" fmla="*/ 258 h 320"/>
                <a:gd name="T16" fmla="*/ 0 w 941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320">
                  <a:moveTo>
                    <a:pt x="941" y="0"/>
                  </a:moveTo>
                  <a:lnTo>
                    <a:pt x="860" y="16"/>
                  </a:lnTo>
                  <a:lnTo>
                    <a:pt x="699" y="51"/>
                  </a:lnTo>
                  <a:lnTo>
                    <a:pt x="617" y="75"/>
                  </a:lnTo>
                  <a:lnTo>
                    <a:pt x="533" y="100"/>
                  </a:lnTo>
                  <a:lnTo>
                    <a:pt x="368" y="161"/>
                  </a:lnTo>
                  <a:lnTo>
                    <a:pt x="289" y="194"/>
                  </a:lnTo>
                  <a:lnTo>
                    <a:pt x="139" y="258"/>
                  </a:lnTo>
                  <a:lnTo>
                    <a:pt x="0" y="32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6468407-D0F4-48A2-A995-927124872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550" y="-1557434"/>
              <a:ext cx="796925" cy="239713"/>
            </a:xfrm>
            <a:custGeom>
              <a:avLst/>
              <a:gdLst>
                <a:gd name="T0" fmla="*/ 0 w 1507"/>
                <a:gd name="T1" fmla="*/ 452 h 452"/>
                <a:gd name="T2" fmla="*/ 143 w 1507"/>
                <a:gd name="T3" fmla="*/ 389 h 452"/>
                <a:gd name="T4" fmla="*/ 302 w 1507"/>
                <a:gd name="T5" fmla="*/ 326 h 452"/>
                <a:gd name="T6" fmla="*/ 475 w 1507"/>
                <a:gd name="T7" fmla="*/ 264 h 452"/>
                <a:gd name="T8" fmla="*/ 649 w 1507"/>
                <a:gd name="T9" fmla="*/ 207 h 452"/>
                <a:gd name="T10" fmla="*/ 810 w 1507"/>
                <a:gd name="T11" fmla="*/ 156 h 452"/>
                <a:gd name="T12" fmla="*/ 955 w 1507"/>
                <a:gd name="T13" fmla="*/ 115 h 452"/>
                <a:gd name="T14" fmla="*/ 1099 w 1507"/>
                <a:gd name="T15" fmla="*/ 76 h 452"/>
                <a:gd name="T16" fmla="*/ 1238 w 1507"/>
                <a:gd name="T17" fmla="*/ 46 h 452"/>
                <a:gd name="T18" fmla="*/ 1374 w 1507"/>
                <a:gd name="T19" fmla="*/ 20 h 452"/>
                <a:gd name="T20" fmla="*/ 1507 w 1507"/>
                <a:gd name="T21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7" h="452">
                  <a:moveTo>
                    <a:pt x="0" y="452"/>
                  </a:moveTo>
                  <a:lnTo>
                    <a:pt x="143" y="389"/>
                  </a:lnTo>
                  <a:lnTo>
                    <a:pt x="302" y="326"/>
                  </a:lnTo>
                  <a:lnTo>
                    <a:pt x="475" y="264"/>
                  </a:lnTo>
                  <a:lnTo>
                    <a:pt x="649" y="207"/>
                  </a:lnTo>
                  <a:lnTo>
                    <a:pt x="810" y="156"/>
                  </a:lnTo>
                  <a:lnTo>
                    <a:pt x="955" y="115"/>
                  </a:lnTo>
                  <a:lnTo>
                    <a:pt x="1099" y="76"/>
                  </a:lnTo>
                  <a:lnTo>
                    <a:pt x="1238" y="46"/>
                  </a:lnTo>
                  <a:lnTo>
                    <a:pt x="1374" y="20"/>
                  </a:lnTo>
                  <a:lnTo>
                    <a:pt x="150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6D40EE4-D9FF-41F8-84FC-DA492F27E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487584"/>
              <a:ext cx="111125" cy="36513"/>
            </a:xfrm>
            <a:custGeom>
              <a:avLst/>
              <a:gdLst>
                <a:gd name="T0" fmla="*/ 210 w 210"/>
                <a:gd name="T1" fmla="*/ 0 h 70"/>
                <a:gd name="T2" fmla="*/ 0 w 210"/>
                <a:gd name="T3" fmla="*/ 21 h 70"/>
                <a:gd name="T4" fmla="*/ 35 w 210"/>
                <a:gd name="T5" fmla="*/ 70 h 70"/>
                <a:gd name="T6" fmla="*/ 210 w 210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70">
                  <a:moveTo>
                    <a:pt x="210" y="0"/>
                  </a:moveTo>
                  <a:lnTo>
                    <a:pt x="0" y="21"/>
                  </a:lnTo>
                  <a:lnTo>
                    <a:pt x="35" y="7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2B2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719A1FD-CDAC-4F09-A2D0-C8ED3B938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-1303434"/>
              <a:ext cx="374650" cy="133350"/>
            </a:xfrm>
            <a:custGeom>
              <a:avLst/>
              <a:gdLst>
                <a:gd name="T0" fmla="*/ 702 w 709"/>
                <a:gd name="T1" fmla="*/ 0 h 253"/>
                <a:gd name="T2" fmla="*/ 548 w 709"/>
                <a:gd name="T3" fmla="*/ 7 h 253"/>
                <a:gd name="T4" fmla="*/ 352 w 709"/>
                <a:gd name="T5" fmla="*/ 42 h 253"/>
                <a:gd name="T6" fmla="*/ 178 w 709"/>
                <a:gd name="T7" fmla="*/ 69 h 253"/>
                <a:gd name="T8" fmla="*/ 144 w 709"/>
                <a:gd name="T9" fmla="*/ 63 h 253"/>
                <a:gd name="T10" fmla="*/ 0 w 709"/>
                <a:gd name="T11" fmla="*/ 92 h 253"/>
                <a:gd name="T12" fmla="*/ 28 w 709"/>
                <a:gd name="T13" fmla="*/ 216 h 253"/>
                <a:gd name="T14" fmla="*/ 76 w 709"/>
                <a:gd name="T15" fmla="*/ 205 h 253"/>
                <a:gd name="T16" fmla="*/ 89 w 709"/>
                <a:gd name="T17" fmla="*/ 253 h 253"/>
                <a:gd name="T18" fmla="*/ 150 w 709"/>
                <a:gd name="T19" fmla="*/ 244 h 253"/>
                <a:gd name="T20" fmla="*/ 139 w 709"/>
                <a:gd name="T21" fmla="*/ 194 h 253"/>
                <a:gd name="T22" fmla="*/ 192 w 709"/>
                <a:gd name="T23" fmla="*/ 181 h 253"/>
                <a:gd name="T24" fmla="*/ 178 w 709"/>
                <a:gd name="T25" fmla="*/ 133 h 253"/>
                <a:gd name="T26" fmla="*/ 226 w 709"/>
                <a:gd name="T27" fmla="*/ 114 h 253"/>
                <a:gd name="T28" fmla="*/ 464 w 709"/>
                <a:gd name="T29" fmla="*/ 42 h 253"/>
                <a:gd name="T30" fmla="*/ 638 w 709"/>
                <a:gd name="T31" fmla="*/ 22 h 253"/>
                <a:gd name="T32" fmla="*/ 709 w 709"/>
                <a:gd name="T3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9" h="253">
                  <a:moveTo>
                    <a:pt x="702" y="0"/>
                  </a:moveTo>
                  <a:lnTo>
                    <a:pt x="548" y="7"/>
                  </a:lnTo>
                  <a:lnTo>
                    <a:pt x="352" y="42"/>
                  </a:lnTo>
                  <a:lnTo>
                    <a:pt x="178" y="69"/>
                  </a:lnTo>
                  <a:lnTo>
                    <a:pt x="144" y="63"/>
                  </a:lnTo>
                  <a:lnTo>
                    <a:pt x="0" y="92"/>
                  </a:lnTo>
                  <a:lnTo>
                    <a:pt x="28" y="216"/>
                  </a:lnTo>
                  <a:lnTo>
                    <a:pt x="76" y="205"/>
                  </a:lnTo>
                  <a:lnTo>
                    <a:pt x="89" y="253"/>
                  </a:lnTo>
                  <a:lnTo>
                    <a:pt x="150" y="244"/>
                  </a:lnTo>
                  <a:lnTo>
                    <a:pt x="139" y="194"/>
                  </a:lnTo>
                  <a:lnTo>
                    <a:pt x="192" y="181"/>
                  </a:lnTo>
                  <a:lnTo>
                    <a:pt x="178" y="133"/>
                  </a:lnTo>
                  <a:lnTo>
                    <a:pt x="226" y="114"/>
                  </a:lnTo>
                  <a:lnTo>
                    <a:pt x="464" y="42"/>
                  </a:lnTo>
                  <a:lnTo>
                    <a:pt x="638" y="22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E8B4349-B8FF-4281-9DAE-797B02401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-1303434"/>
              <a:ext cx="374650" cy="133350"/>
            </a:xfrm>
            <a:custGeom>
              <a:avLst/>
              <a:gdLst>
                <a:gd name="T0" fmla="*/ 702 w 709"/>
                <a:gd name="T1" fmla="*/ 0 h 253"/>
                <a:gd name="T2" fmla="*/ 548 w 709"/>
                <a:gd name="T3" fmla="*/ 7 h 253"/>
                <a:gd name="T4" fmla="*/ 352 w 709"/>
                <a:gd name="T5" fmla="*/ 42 h 253"/>
                <a:gd name="T6" fmla="*/ 178 w 709"/>
                <a:gd name="T7" fmla="*/ 69 h 253"/>
                <a:gd name="T8" fmla="*/ 144 w 709"/>
                <a:gd name="T9" fmla="*/ 63 h 253"/>
                <a:gd name="T10" fmla="*/ 0 w 709"/>
                <a:gd name="T11" fmla="*/ 92 h 253"/>
                <a:gd name="T12" fmla="*/ 28 w 709"/>
                <a:gd name="T13" fmla="*/ 216 h 253"/>
                <a:gd name="T14" fmla="*/ 76 w 709"/>
                <a:gd name="T15" fmla="*/ 205 h 253"/>
                <a:gd name="T16" fmla="*/ 89 w 709"/>
                <a:gd name="T17" fmla="*/ 253 h 253"/>
                <a:gd name="T18" fmla="*/ 150 w 709"/>
                <a:gd name="T19" fmla="*/ 244 h 253"/>
                <a:gd name="T20" fmla="*/ 139 w 709"/>
                <a:gd name="T21" fmla="*/ 194 h 253"/>
                <a:gd name="T22" fmla="*/ 192 w 709"/>
                <a:gd name="T23" fmla="*/ 181 h 253"/>
                <a:gd name="T24" fmla="*/ 178 w 709"/>
                <a:gd name="T25" fmla="*/ 133 h 253"/>
                <a:gd name="T26" fmla="*/ 226 w 709"/>
                <a:gd name="T27" fmla="*/ 114 h 253"/>
                <a:gd name="T28" fmla="*/ 464 w 709"/>
                <a:gd name="T29" fmla="*/ 42 h 253"/>
                <a:gd name="T30" fmla="*/ 638 w 709"/>
                <a:gd name="T31" fmla="*/ 22 h 253"/>
                <a:gd name="T32" fmla="*/ 709 w 709"/>
                <a:gd name="T3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9" h="253">
                  <a:moveTo>
                    <a:pt x="702" y="0"/>
                  </a:moveTo>
                  <a:lnTo>
                    <a:pt x="548" y="7"/>
                  </a:lnTo>
                  <a:lnTo>
                    <a:pt x="352" y="42"/>
                  </a:lnTo>
                  <a:lnTo>
                    <a:pt x="178" y="69"/>
                  </a:lnTo>
                  <a:lnTo>
                    <a:pt x="144" y="63"/>
                  </a:lnTo>
                  <a:lnTo>
                    <a:pt x="0" y="92"/>
                  </a:lnTo>
                  <a:lnTo>
                    <a:pt x="28" y="216"/>
                  </a:lnTo>
                  <a:lnTo>
                    <a:pt x="76" y="205"/>
                  </a:lnTo>
                  <a:lnTo>
                    <a:pt x="89" y="253"/>
                  </a:lnTo>
                  <a:lnTo>
                    <a:pt x="150" y="244"/>
                  </a:lnTo>
                  <a:lnTo>
                    <a:pt x="139" y="194"/>
                  </a:lnTo>
                  <a:lnTo>
                    <a:pt x="192" y="181"/>
                  </a:lnTo>
                  <a:lnTo>
                    <a:pt x="178" y="133"/>
                  </a:lnTo>
                  <a:lnTo>
                    <a:pt x="226" y="114"/>
                  </a:lnTo>
                  <a:lnTo>
                    <a:pt x="464" y="42"/>
                  </a:lnTo>
                  <a:lnTo>
                    <a:pt x="638" y="22"/>
                  </a:lnTo>
                  <a:lnTo>
                    <a:pt x="70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84963B4-D338-48FB-BCBA-9AA9F1287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275" y="-3272"/>
              <a:ext cx="998538" cy="269875"/>
            </a:xfrm>
            <a:custGeom>
              <a:avLst/>
              <a:gdLst>
                <a:gd name="T0" fmla="*/ 1889 w 1889"/>
                <a:gd name="T1" fmla="*/ 56 h 511"/>
                <a:gd name="T2" fmla="*/ 1820 w 1889"/>
                <a:gd name="T3" fmla="*/ 48 h 511"/>
                <a:gd name="T4" fmla="*/ 1663 w 1889"/>
                <a:gd name="T5" fmla="*/ 40 h 511"/>
                <a:gd name="T6" fmla="*/ 1422 w 1889"/>
                <a:gd name="T7" fmla="*/ 32 h 511"/>
                <a:gd name="T8" fmla="*/ 1138 w 1889"/>
                <a:gd name="T9" fmla="*/ 25 h 511"/>
                <a:gd name="T10" fmla="*/ 899 w 1889"/>
                <a:gd name="T11" fmla="*/ 16 h 511"/>
                <a:gd name="T12" fmla="*/ 740 w 1889"/>
                <a:gd name="T13" fmla="*/ 7 h 511"/>
                <a:gd name="T14" fmla="*/ 620 w 1889"/>
                <a:gd name="T15" fmla="*/ 1 h 511"/>
                <a:gd name="T16" fmla="*/ 547 w 1889"/>
                <a:gd name="T17" fmla="*/ 0 h 511"/>
                <a:gd name="T18" fmla="*/ 516 w 1889"/>
                <a:gd name="T19" fmla="*/ 0 h 511"/>
                <a:gd name="T20" fmla="*/ 462 w 1889"/>
                <a:gd name="T21" fmla="*/ 6 h 511"/>
                <a:gd name="T22" fmla="*/ 438 w 1889"/>
                <a:gd name="T23" fmla="*/ 11 h 511"/>
                <a:gd name="T24" fmla="*/ 413 w 1889"/>
                <a:gd name="T25" fmla="*/ 18 h 511"/>
                <a:gd name="T26" fmla="*/ 366 w 1889"/>
                <a:gd name="T27" fmla="*/ 37 h 511"/>
                <a:gd name="T28" fmla="*/ 345 w 1889"/>
                <a:gd name="T29" fmla="*/ 48 h 511"/>
                <a:gd name="T30" fmla="*/ 306 w 1889"/>
                <a:gd name="T31" fmla="*/ 71 h 511"/>
                <a:gd name="T32" fmla="*/ 272 w 1889"/>
                <a:gd name="T33" fmla="*/ 98 h 511"/>
                <a:gd name="T34" fmla="*/ 258 w 1889"/>
                <a:gd name="T35" fmla="*/ 111 h 511"/>
                <a:gd name="T36" fmla="*/ 228 w 1889"/>
                <a:gd name="T37" fmla="*/ 148 h 511"/>
                <a:gd name="T38" fmla="*/ 211 w 1889"/>
                <a:gd name="T39" fmla="*/ 172 h 511"/>
                <a:gd name="T40" fmla="*/ 176 w 1889"/>
                <a:gd name="T41" fmla="*/ 235 h 511"/>
                <a:gd name="T42" fmla="*/ 140 w 1889"/>
                <a:gd name="T43" fmla="*/ 305 h 511"/>
                <a:gd name="T44" fmla="*/ 103 w 1889"/>
                <a:gd name="T45" fmla="*/ 370 h 511"/>
                <a:gd name="T46" fmla="*/ 68 w 1889"/>
                <a:gd name="T47" fmla="*/ 423 h 511"/>
                <a:gd name="T48" fmla="*/ 34 w 1889"/>
                <a:gd name="T49" fmla="*/ 469 h 511"/>
                <a:gd name="T50" fmla="*/ 0 w 1889"/>
                <a:gd name="T51" fmla="*/ 511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89" h="511">
                  <a:moveTo>
                    <a:pt x="1889" y="56"/>
                  </a:moveTo>
                  <a:lnTo>
                    <a:pt x="1820" y="48"/>
                  </a:lnTo>
                  <a:lnTo>
                    <a:pt x="1663" y="40"/>
                  </a:lnTo>
                  <a:lnTo>
                    <a:pt x="1422" y="32"/>
                  </a:lnTo>
                  <a:lnTo>
                    <a:pt x="1138" y="25"/>
                  </a:lnTo>
                  <a:lnTo>
                    <a:pt x="899" y="16"/>
                  </a:lnTo>
                  <a:lnTo>
                    <a:pt x="740" y="7"/>
                  </a:lnTo>
                  <a:lnTo>
                    <a:pt x="620" y="1"/>
                  </a:lnTo>
                  <a:lnTo>
                    <a:pt x="547" y="0"/>
                  </a:lnTo>
                  <a:lnTo>
                    <a:pt x="516" y="0"/>
                  </a:lnTo>
                  <a:lnTo>
                    <a:pt x="462" y="6"/>
                  </a:lnTo>
                  <a:lnTo>
                    <a:pt x="438" y="11"/>
                  </a:lnTo>
                  <a:lnTo>
                    <a:pt x="413" y="18"/>
                  </a:lnTo>
                  <a:lnTo>
                    <a:pt x="366" y="37"/>
                  </a:lnTo>
                  <a:lnTo>
                    <a:pt x="345" y="48"/>
                  </a:lnTo>
                  <a:lnTo>
                    <a:pt x="306" y="71"/>
                  </a:lnTo>
                  <a:lnTo>
                    <a:pt x="272" y="98"/>
                  </a:lnTo>
                  <a:lnTo>
                    <a:pt x="258" y="111"/>
                  </a:lnTo>
                  <a:lnTo>
                    <a:pt x="228" y="148"/>
                  </a:lnTo>
                  <a:lnTo>
                    <a:pt x="211" y="172"/>
                  </a:lnTo>
                  <a:lnTo>
                    <a:pt x="176" y="235"/>
                  </a:lnTo>
                  <a:lnTo>
                    <a:pt x="140" y="305"/>
                  </a:lnTo>
                  <a:lnTo>
                    <a:pt x="103" y="370"/>
                  </a:lnTo>
                  <a:lnTo>
                    <a:pt x="68" y="423"/>
                  </a:lnTo>
                  <a:lnTo>
                    <a:pt x="34" y="469"/>
                  </a:lnTo>
                  <a:lnTo>
                    <a:pt x="0" y="5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330CC0F-1428-46DE-9A5C-7967ED5A8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" y="-554134"/>
              <a:ext cx="801688" cy="28575"/>
            </a:xfrm>
            <a:custGeom>
              <a:avLst/>
              <a:gdLst>
                <a:gd name="T0" fmla="*/ 1513 w 1513"/>
                <a:gd name="T1" fmla="*/ 54 h 54"/>
                <a:gd name="T2" fmla="*/ 1276 w 1513"/>
                <a:gd name="T3" fmla="*/ 49 h 54"/>
                <a:gd name="T4" fmla="*/ 965 w 1513"/>
                <a:gd name="T5" fmla="*/ 40 h 54"/>
                <a:gd name="T6" fmla="*/ 584 w 1513"/>
                <a:gd name="T7" fmla="*/ 30 h 54"/>
                <a:gd name="T8" fmla="*/ 260 w 1513"/>
                <a:gd name="T9" fmla="*/ 19 h 54"/>
                <a:gd name="T10" fmla="*/ 146 w 1513"/>
                <a:gd name="T11" fmla="*/ 13 h 54"/>
                <a:gd name="T12" fmla="*/ 32 w 1513"/>
                <a:gd name="T13" fmla="*/ 5 h 54"/>
                <a:gd name="T14" fmla="*/ 0 w 1513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3" h="54">
                  <a:moveTo>
                    <a:pt x="1513" y="54"/>
                  </a:moveTo>
                  <a:lnTo>
                    <a:pt x="1276" y="49"/>
                  </a:lnTo>
                  <a:lnTo>
                    <a:pt x="965" y="40"/>
                  </a:lnTo>
                  <a:lnTo>
                    <a:pt x="584" y="30"/>
                  </a:lnTo>
                  <a:lnTo>
                    <a:pt x="260" y="19"/>
                  </a:lnTo>
                  <a:lnTo>
                    <a:pt x="146" y="13"/>
                  </a:lnTo>
                  <a:lnTo>
                    <a:pt x="32" y="5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440B5BFC-BBDF-4A18-9FB4-38DCAC10A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538" y="-641447"/>
              <a:ext cx="1697038" cy="969963"/>
            </a:xfrm>
            <a:custGeom>
              <a:avLst/>
              <a:gdLst>
                <a:gd name="T0" fmla="*/ 3208 w 3208"/>
                <a:gd name="T1" fmla="*/ 557 h 1833"/>
                <a:gd name="T2" fmla="*/ 3143 w 3208"/>
                <a:gd name="T3" fmla="*/ 494 h 1833"/>
                <a:gd name="T4" fmla="*/ 3016 w 3208"/>
                <a:gd name="T5" fmla="*/ 375 h 1833"/>
                <a:gd name="T6" fmla="*/ 2953 w 3208"/>
                <a:gd name="T7" fmla="*/ 325 h 1833"/>
                <a:gd name="T8" fmla="*/ 2892 w 3208"/>
                <a:gd name="T9" fmla="*/ 279 h 1833"/>
                <a:gd name="T10" fmla="*/ 2767 w 3208"/>
                <a:gd name="T11" fmla="*/ 203 h 1833"/>
                <a:gd name="T12" fmla="*/ 2701 w 3208"/>
                <a:gd name="T13" fmla="*/ 170 h 1833"/>
                <a:gd name="T14" fmla="*/ 2631 w 3208"/>
                <a:gd name="T15" fmla="*/ 137 h 1833"/>
                <a:gd name="T16" fmla="*/ 2480 w 3208"/>
                <a:gd name="T17" fmla="*/ 77 h 1833"/>
                <a:gd name="T18" fmla="*/ 2400 w 3208"/>
                <a:gd name="T19" fmla="*/ 53 h 1833"/>
                <a:gd name="T20" fmla="*/ 2358 w 3208"/>
                <a:gd name="T21" fmla="*/ 42 h 1833"/>
                <a:gd name="T22" fmla="*/ 2274 w 3208"/>
                <a:gd name="T23" fmla="*/ 22 h 1833"/>
                <a:gd name="T24" fmla="*/ 2187 w 3208"/>
                <a:gd name="T25" fmla="*/ 8 h 1833"/>
                <a:gd name="T26" fmla="*/ 2095 w 3208"/>
                <a:gd name="T27" fmla="*/ 1 h 1833"/>
                <a:gd name="T28" fmla="*/ 2047 w 3208"/>
                <a:gd name="T29" fmla="*/ 0 h 1833"/>
                <a:gd name="T30" fmla="*/ 1998 w 3208"/>
                <a:gd name="T31" fmla="*/ 0 h 1833"/>
                <a:gd name="T32" fmla="*/ 1895 w 3208"/>
                <a:gd name="T33" fmla="*/ 6 h 1833"/>
                <a:gd name="T34" fmla="*/ 1789 w 3208"/>
                <a:gd name="T35" fmla="*/ 18 h 1833"/>
                <a:gd name="T36" fmla="*/ 1681 w 3208"/>
                <a:gd name="T37" fmla="*/ 37 h 1833"/>
                <a:gd name="T38" fmla="*/ 1627 w 3208"/>
                <a:gd name="T39" fmla="*/ 50 h 1833"/>
                <a:gd name="T40" fmla="*/ 1520 w 3208"/>
                <a:gd name="T41" fmla="*/ 75 h 1833"/>
                <a:gd name="T42" fmla="*/ 1319 w 3208"/>
                <a:gd name="T43" fmla="*/ 141 h 1833"/>
                <a:gd name="T44" fmla="*/ 1231 w 3208"/>
                <a:gd name="T45" fmla="*/ 176 h 1833"/>
                <a:gd name="T46" fmla="*/ 1148 w 3208"/>
                <a:gd name="T47" fmla="*/ 213 h 1833"/>
                <a:gd name="T48" fmla="*/ 1005 w 3208"/>
                <a:gd name="T49" fmla="*/ 295 h 1833"/>
                <a:gd name="T50" fmla="*/ 936 w 3208"/>
                <a:gd name="T51" fmla="*/ 344 h 1833"/>
                <a:gd name="T52" fmla="*/ 867 w 3208"/>
                <a:gd name="T53" fmla="*/ 398 h 1833"/>
                <a:gd name="T54" fmla="*/ 765 w 3208"/>
                <a:gd name="T55" fmla="*/ 491 h 1833"/>
                <a:gd name="T56" fmla="*/ 702 w 3208"/>
                <a:gd name="T57" fmla="*/ 558 h 1833"/>
                <a:gd name="T58" fmla="*/ 672 w 3208"/>
                <a:gd name="T59" fmla="*/ 592 h 1833"/>
                <a:gd name="T60" fmla="*/ 642 w 3208"/>
                <a:gd name="T61" fmla="*/ 628 h 1833"/>
                <a:gd name="T62" fmla="*/ 590 w 3208"/>
                <a:gd name="T63" fmla="*/ 701 h 1833"/>
                <a:gd name="T64" fmla="*/ 522 w 3208"/>
                <a:gd name="T65" fmla="*/ 813 h 1833"/>
                <a:gd name="T66" fmla="*/ 483 w 3208"/>
                <a:gd name="T67" fmla="*/ 887 h 1833"/>
                <a:gd name="T68" fmla="*/ 447 w 3208"/>
                <a:gd name="T69" fmla="*/ 960 h 1833"/>
                <a:gd name="T70" fmla="*/ 386 w 3208"/>
                <a:gd name="T71" fmla="*/ 1101 h 1833"/>
                <a:gd name="T72" fmla="*/ 359 w 3208"/>
                <a:gd name="T73" fmla="*/ 1167 h 1833"/>
                <a:gd name="T74" fmla="*/ 309 w 3208"/>
                <a:gd name="T75" fmla="*/ 1293 h 1833"/>
                <a:gd name="T76" fmla="*/ 256 w 3208"/>
                <a:gd name="T77" fmla="*/ 1421 h 1833"/>
                <a:gd name="T78" fmla="*/ 227 w 3208"/>
                <a:gd name="T79" fmla="*/ 1488 h 1833"/>
                <a:gd name="T80" fmla="*/ 167 w 3208"/>
                <a:gd name="T81" fmla="*/ 1619 h 1833"/>
                <a:gd name="T82" fmla="*/ 138 w 3208"/>
                <a:gd name="T83" fmla="*/ 1672 h 1833"/>
                <a:gd name="T84" fmla="*/ 111 w 3208"/>
                <a:gd name="T85" fmla="*/ 1718 h 1833"/>
                <a:gd name="T86" fmla="*/ 65 w 3208"/>
                <a:gd name="T87" fmla="*/ 1777 h 1833"/>
                <a:gd name="T88" fmla="*/ 49 w 3208"/>
                <a:gd name="T89" fmla="*/ 1795 h 1833"/>
                <a:gd name="T90" fmla="*/ 20 w 3208"/>
                <a:gd name="T91" fmla="*/ 1821 h 1833"/>
                <a:gd name="T92" fmla="*/ 0 w 3208"/>
                <a:gd name="T93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08" h="1833">
                  <a:moveTo>
                    <a:pt x="3208" y="557"/>
                  </a:moveTo>
                  <a:lnTo>
                    <a:pt x="3143" y="494"/>
                  </a:lnTo>
                  <a:lnTo>
                    <a:pt x="3016" y="375"/>
                  </a:lnTo>
                  <a:lnTo>
                    <a:pt x="2953" y="325"/>
                  </a:lnTo>
                  <a:lnTo>
                    <a:pt x="2892" y="279"/>
                  </a:lnTo>
                  <a:lnTo>
                    <a:pt x="2767" y="203"/>
                  </a:lnTo>
                  <a:lnTo>
                    <a:pt x="2701" y="170"/>
                  </a:lnTo>
                  <a:lnTo>
                    <a:pt x="2631" y="137"/>
                  </a:lnTo>
                  <a:lnTo>
                    <a:pt x="2480" y="77"/>
                  </a:lnTo>
                  <a:lnTo>
                    <a:pt x="2400" y="53"/>
                  </a:lnTo>
                  <a:lnTo>
                    <a:pt x="2358" y="42"/>
                  </a:lnTo>
                  <a:lnTo>
                    <a:pt x="2274" y="22"/>
                  </a:lnTo>
                  <a:lnTo>
                    <a:pt x="2187" y="8"/>
                  </a:lnTo>
                  <a:lnTo>
                    <a:pt x="2095" y="1"/>
                  </a:lnTo>
                  <a:lnTo>
                    <a:pt x="2047" y="0"/>
                  </a:lnTo>
                  <a:lnTo>
                    <a:pt x="1998" y="0"/>
                  </a:lnTo>
                  <a:lnTo>
                    <a:pt x="1895" y="6"/>
                  </a:lnTo>
                  <a:lnTo>
                    <a:pt x="1789" y="18"/>
                  </a:lnTo>
                  <a:lnTo>
                    <a:pt x="1681" y="37"/>
                  </a:lnTo>
                  <a:lnTo>
                    <a:pt x="1627" y="50"/>
                  </a:lnTo>
                  <a:lnTo>
                    <a:pt x="1520" y="75"/>
                  </a:lnTo>
                  <a:lnTo>
                    <a:pt x="1319" y="141"/>
                  </a:lnTo>
                  <a:lnTo>
                    <a:pt x="1231" y="176"/>
                  </a:lnTo>
                  <a:lnTo>
                    <a:pt x="1148" y="213"/>
                  </a:lnTo>
                  <a:lnTo>
                    <a:pt x="1005" y="295"/>
                  </a:lnTo>
                  <a:lnTo>
                    <a:pt x="936" y="344"/>
                  </a:lnTo>
                  <a:lnTo>
                    <a:pt x="867" y="398"/>
                  </a:lnTo>
                  <a:lnTo>
                    <a:pt x="765" y="491"/>
                  </a:lnTo>
                  <a:lnTo>
                    <a:pt x="702" y="558"/>
                  </a:lnTo>
                  <a:lnTo>
                    <a:pt x="672" y="592"/>
                  </a:lnTo>
                  <a:lnTo>
                    <a:pt x="642" y="628"/>
                  </a:lnTo>
                  <a:lnTo>
                    <a:pt x="590" y="701"/>
                  </a:lnTo>
                  <a:lnTo>
                    <a:pt x="522" y="813"/>
                  </a:lnTo>
                  <a:lnTo>
                    <a:pt x="483" y="887"/>
                  </a:lnTo>
                  <a:lnTo>
                    <a:pt x="447" y="960"/>
                  </a:lnTo>
                  <a:lnTo>
                    <a:pt x="386" y="1101"/>
                  </a:lnTo>
                  <a:lnTo>
                    <a:pt x="359" y="1167"/>
                  </a:lnTo>
                  <a:lnTo>
                    <a:pt x="309" y="1293"/>
                  </a:lnTo>
                  <a:lnTo>
                    <a:pt x="256" y="1421"/>
                  </a:lnTo>
                  <a:lnTo>
                    <a:pt x="227" y="1488"/>
                  </a:lnTo>
                  <a:lnTo>
                    <a:pt x="167" y="1619"/>
                  </a:lnTo>
                  <a:lnTo>
                    <a:pt x="138" y="1672"/>
                  </a:lnTo>
                  <a:lnTo>
                    <a:pt x="111" y="1718"/>
                  </a:lnTo>
                  <a:lnTo>
                    <a:pt x="65" y="1777"/>
                  </a:lnTo>
                  <a:lnTo>
                    <a:pt x="49" y="1795"/>
                  </a:lnTo>
                  <a:lnTo>
                    <a:pt x="20" y="1821"/>
                  </a:lnTo>
                  <a:lnTo>
                    <a:pt x="0" y="183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AFE3D674-1137-48A2-820E-B3B19C1F0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38" y="-736697"/>
              <a:ext cx="798513" cy="180975"/>
            </a:xfrm>
            <a:custGeom>
              <a:avLst/>
              <a:gdLst>
                <a:gd name="T0" fmla="*/ 1507 w 1507"/>
                <a:gd name="T1" fmla="*/ 21 h 342"/>
                <a:gd name="T2" fmla="*/ 237 w 1507"/>
                <a:gd name="T3" fmla="*/ 0 h 342"/>
                <a:gd name="T4" fmla="*/ 0 w 1507"/>
                <a:gd name="T5" fmla="*/ 342 h 342"/>
                <a:gd name="T6" fmla="*/ 1241 w 1507"/>
                <a:gd name="T7" fmla="*/ 342 h 342"/>
                <a:gd name="T8" fmla="*/ 1507 w 1507"/>
                <a:gd name="T9" fmla="*/ 2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7" h="342">
                  <a:moveTo>
                    <a:pt x="1507" y="21"/>
                  </a:moveTo>
                  <a:lnTo>
                    <a:pt x="237" y="0"/>
                  </a:lnTo>
                  <a:lnTo>
                    <a:pt x="0" y="342"/>
                  </a:lnTo>
                  <a:lnTo>
                    <a:pt x="1241" y="342"/>
                  </a:lnTo>
                  <a:lnTo>
                    <a:pt x="1507" y="21"/>
                  </a:lnTo>
                  <a:close/>
                </a:path>
              </a:pathLst>
            </a:custGeom>
            <a:solidFill>
              <a:srgbClr val="F92F2C"/>
            </a:solidFill>
            <a:ln w="0">
              <a:solidFill>
                <a:srgbClr val="32353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0" name="Freeform 33">
              <a:extLst>
                <a:ext uri="{FF2B5EF4-FFF2-40B4-BE49-F238E27FC236}">
                  <a16:creationId xmlns:a16="http://schemas.microsoft.com/office/drawing/2014/main" id="{5DD334FE-D8C1-4DDD-B691-820BD8770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5" y="-1184372"/>
              <a:ext cx="817563" cy="252413"/>
            </a:xfrm>
            <a:custGeom>
              <a:avLst/>
              <a:gdLst>
                <a:gd name="T0" fmla="*/ 1498 w 1546"/>
                <a:gd name="T1" fmla="*/ 401 h 476"/>
                <a:gd name="T2" fmla="*/ 1421 w 1546"/>
                <a:gd name="T3" fmla="*/ 387 h 476"/>
                <a:gd name="T4" fmla="*/ 1301 w 1546"/>
                <a:gd name="T5" fmla="*/ 368 h 476"/>
                <a:gd name="T6" fmla="*/ 1170 w 1546"/>
                <a:gd name="T7" fmla="*/ 346 h 476"/>
                <a:gd name="T8" fmla="*/ 1058 w 1546"/>
                <a:gd name="T9" fmla="*/ 324 h 476"/>
                <a:gd name="T10" fmla="*/ 1014 w 1546"/>
                <a:gd name="T11" fmla="*/ 314 h 476"/>
                <a:gd name="T12" fmla="*/ 951 w 1546"/>
                <a:gd name="T13" fmla="*/ 295 h 476"/>
                <a:gd name="T14" fmla="*/ 928 w 1546"/>
                <a:gd name="T15" fmla="*/ 285 h 476"/>
                <a:gd name="T16" fmla="*/ 905 w 1546"/>
                <a:gd name="T17" fmla="*/ 273 h 476"/>
                <a:gd name="T18" fmla="*/ 869 w 1546"/>
                <a:gd name="T19" fmla="*/ 245 h 476"/>
                <a:gd name="T20" fmla="*/ 854 w 1546"/>
                <a:gd name="T21" fmla="*/ 232 h 476"/>
                <a:gd name="T22" fmla="*/ 834 w 1546"/>
                <a:gd name="T23" fmla="*/ 207 h 476"/>
                <a:gd name="T24" fmla="*/ 825 w 1546"/>
                <a:gd name="T25" fmla="*/ 193 h 476"/>
                <a:gd name="T26" fmla="*/ 822 w 1546"/>
                <a:gd name="T27" fmla="*/ 188 h 476"/>
                <a:gd name="T28" fmla="*/ 806 w 1546"/>
                <a:gd name="T29" fmla="*/ 187 h 476"/>
                <a:gd name="T30" fmla="*/ 785 w 1546"/>
                <a:gd name="T31" fmla="*/ 189 h 476"/>
                <a:gd name="T32" fmla="*/ 721 w 1546"/>
                <a:gd name="T33" fmla="*/ 196 h 476"/>
                <a:gd name="T34" fmla="*/ 626 w 1546"/>
                <a:gd name="T35" fmla="*/ 198 h 476"/>
                <a:gd name="T36" fmla="*/ 578 w 1546"/>
                <a:gd name="T37" fmla="*/ 196 h 476"/>
                <a:gd name="T38" fmla="*/ 482 w 1546"/>
                <a:gd name="T39" fmla="*/ 181 h 476"/>
                <a:gd name="T40" fmla="*/ 433 w 1546"/>
                <a:gd name="T41" fmla="*/ 168 h 476"/>
                <a:gd name="T42" fmla="*/ 383 w 1546"/>
                <a:gd name="T43" fmla="*/ 153 h 476"/>
                <a:gd name="T44" fmla="*/ 284 w 1546"/>
                <a:gd name="T45" fmla="*/ 115 h 476"/>
                <a:gd name="T46" fmla="*/ 236 w 1546"/>
                <a:gd name="T47" fmla="*/ 94 h 476"/>
                <a:gd name="T48" fmla="*/ 143 w 1546"/>
                <a:gd name="T49" fmla="*/ 52 h 476"/>
                <a:gd name="T50" fmla="*/ 78 w 1546"/>
                <a:gd name="T51" fmla="*/ 22 h 476"/>
                <a:gd name="T52" fmla="*/ 36 w 1546"/>
                <a:gd name="T53" fmla="*/ 2 h 476"/>
                <a:gd name="T54" fmla="*/ 19 w 1546"/>
                <a:gd name="T55" fmla="*/ 0 h 476"/>
                <a:gd name="T56" fmla="*/ 11 w 1546"/>
                <a:gd name="T57" fmla="*/ 0 h 476"/>
                <a:gd name="T58" fmla="*/ 0 w 1546"/>
                <a:gd name="T59" fmla="*/ 10 h 476"/>
                <a:gd name="T60" fmla="*/ 0 w 1546"/>
                <a:gd name="T61" fmla="*/ 20 h 476"/>
                <a:gd name="T62" fmla="*/ 1 w 1546"/>
                <a:gd name="T63" fmla="*/ 32 h 476"/>
                <a:gd name="T64" fmla="*/ 22 w 1546"/>
                <a:gd name="T65" fmla="*/ 68 h 476"/>
                <a:gd name="T66" fmla="*/ 46 w 1546"/>
                <a:gd name="T67" fmla="*/ 91 h 476"/>
                <a:gd name="T68" fmla="*/ 75 w 1546"/>
                <a:gd name="T69" fmla="*/ 119 h 476"/>
                <a:gd name="T70" fmla="*/ 156 w 1546"/>
                <a:gd name="T71" fmla="*/ 180 h 476"/>
                <a:gd name="T72" fmla="*/ 203 w 1546"/>
                <a:gd name="T73" fmla="*/ 212 h 476"/>
                <a:gd name="T74" fmla="*/ 251 w 1546"/>
                <a:gd name="T75" fmla="*/ 242 h 476"/>
                <a:gd name="T76" fmla="*/ 352 w 1546"/>
                <a:gd name="T77" fmla="*/ 296 h 476"/>
                <a:gd name="T78" fmla="*/ 405 w 1546"/>
                <a:gd name="T79" fmla="*/ 321 h 476"/>
                <a:gd name="T80" fmla="*/ 460 w 1546"/>
                <a:gd name="T81" fmla="*/ 344 h 476"/>
                <a:gd name="T82" fmla="*/ 575 w 1546"/>
                <a:gd name="T83" fmla="*/ 385 h 476"/>
                <a:gd name="T84" fmla="*/ 636 w 1546"/>
                <a:gd name="T85" fmla="*/ 403 h 476"/>
                <a:gd name="T86" fmla="*/ 699 w 1546"/>
                <a:gd name="T87" fmla="*/ 421 h 476"/>
                <a:gd name="T88" fmla="*/ 831 w 1546"/>
                <a:gd name="T89" fmla="*/ 450 h 476"/>
                <a:gd name="T90" fmla="*/ 902 w 1546"/>
                <a:gd name="T91" fmla="*/ 460 h 476"/>
                <a:gd name="T92" fmla="*/ 976 w 1546"/>
                <a:gd name="T93" fmla="*/ 468 h 476"/>
                <a:gd name="T94" fmla="*/ 1128 w 1546"/>
                <a:gd name="T95" fmla="*/ 476 h 476"/>
                <a:gd name="T96" fmla="*/ 1200 w 1546"/>
                <a:gd name="T97" fmla="*/ 476 h 476"/>
                <a:gd name="T98" fmla="*/ 1337 w 1546"/>
                <a:gd name="T99" fmla="*/ 474 h 476"/>
                <a:gd name="T100" fmla="*/ 1432 w 1546"/>
                <a:gd name="T101" fmla="*/ 468 h 476"/>
                <a:gd name="T102" fmla="*/ 1467 w 1546"/>
                <a:gd name="T103" fmla="*/ 466 h 476"/>
                <a:gd name="T104" fmla="*/ 1508 w 1546"/>
                <a:gd name="T105" fmla="*/ 460 h 476"/>
                <a:gd name="T106" fmla="*/ 1521 w 1546"/>
                <a:gd name="T107" fmla="*/ 454 h 476"/>
                <a:gd name="T108" fmla="*/ 1531 w 1546"/>
                <a:gd name="T109" fmla="*/ 447 h 476"/>
                <a:gd name="T110" fmla="*/ 1545 w 1546"/>
                <a:gd name="T111" fmla="*/ 431 h 476"/>
                <a:gd name="T112" fmla="*/ 1546 w 1546"/>
                <a:gd name="T113" fmla="*/ 424 h 476"/>
                <a:gd name="T114" fmla="*/ 1546 w 1546"/>
                <a:gd name="T115" fmla="*/ 417 h 476"/>
                <a:gd name="T116" fmla="*/ 1524 w 1546"/>
                <a:gd name="T117" fmla="*/ 406 h 476"/>
                <a:gd name="T118" fmla="*/ 1498 w 1546"/>
                <a:gd name="T119" fmla="*/ 40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46" h="476">
                  <a:moveTo>
                    <a:pt x="1498" y="401"/>
                  </a:moveTo>
                  <a:lnTo>
                    <a:pt x="1421" y="387"/>
                  </a:lnTo>
                  <a:lnTo>
                    <a:pt x="1301" y="368"/>
                  </a:lnTo>
                  <a:lnTo>
                    <a:pt x="1170" y="346"/>
                  </a:lnTo>
                  <a:lnTo>
                    <a:pt x="1058" y="324"/>
                  </a:lnTo>
                  <a:lnTo>
                    <a:pt x="1014" y="314"/>
                  </a:lnTo>
                  <a:lnTo>
                    <a:pt x="951" y="295"/>
                  </a:lnTo>
                  <a:lnTo>
                    <a:pt x="928" y="285"/>
                  </a:lnTo>
                  <a:lnTo>
                    <a:pt x="905" y="273"/>
                  </a:lnTo>
                  <a:lnTo>
                    <a:pt x="869" y="245"/>
                  </a:lnTo>
                  <a:lnTo>
                    <a:pt x="854" y="232"/>
                  </a:lnTo>
                  <a:lnTo>
                    <a:pt x="834" y="207"/>
                  </a:lnTo>
                  <a:lnTo>
                    <a:pt x="825" y="193"/>
                  </a:lnTo>
                  <a:lnTo>
                    <a:pt x="822" y="188"/>
                  </a:lnTo>
                  <a:lnTo>
                    <a:pt x="806" y="187"/>
                  </a:lnTo>
                  <a:lnTo>
                    <a:pt x="785" y="189"/>
                  </a:lnTo>
                  <a:lnTo>
                    <a:pt x="721" y="196"/>
                  </a:lnTo>
                  <a:lnTo>
                    <a:pt x="626" y="198"/>
                  </a:lnTo>
                  <a:lnTo>
                    <a:pt x="578" y="196"/>
                  </a:lnTo>
                  <a:lnTo>
                    <a:pt x="482" y="181"/>
                  </a:lnTo>
                  <a:lnTo>
                    <a:pt x="433" y="168"/>
                  </a:lnTo>
                  <a:lnTo>
                    <a:pt x="383" y="153"/>
                  </a:lnTo>
                  <a:lnTo>
                    <a:pt x="284" y="115"/>
                  </a:lnTo>
                  <a:lnTo>
                    <a:pt x="236" y="94"/>
                  </a:lnTo>
                  <a:lnTo>
                    <a:pt x="143" y="52"/>
                  </a:lnTo>
                  <a:lnTo>
                    <a:pt x="78" y="22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" y="32"/>
                  </a:lnTo>
                  <a:lnTo>
                    <a:pt x="22" y="68"/>
                  </a:lnTo>
                  <a:lnTo>
                    <a:pt x="46" y="91"/>
                  </a:lnTo>
                  <a:lnTo>
                    <a:pt x="75" y="119"/>
                  </a:lnTo>
                  <a:lnTo>
                    <a:pt x="156" y="180"/>
                  </a:lnTo>
                  <a:lnTo>
                    <a:pt x="203" y="212"/>
                  </a:lnTo>
                  <a:lnTo>
                    <a:pt x="251" y="242"/>
                  </a:lnTo>
                  <a:lnTo>
                    <a:pt x="352" y="296"/>
                  </a:lnTo>
                  <a:lnTo>
                    <a:pt x="405" y="321"/>
                  </a:lnTo>
                  <a:lnTo>
                    <a:pt x="460" y="344"/>
                  </a:lnTo>
                  <a:lnTo>
                    <a:pt x="575" y="385"/>
                  </a:lnTo>
                  <a:lnTo>
                    <a:pt x="636" y="403"/>
                  </a:lnTo>
                  <a:lnTo>
                    <a:pt x="699" y="421"/>
                  </a:lnTo>
                  <a:lnTo>
                    <a:pt x="831" y="450"/>
                  </a:lnTo>
                  <a:lnTo>
                    <a:pt x="902" y="460"/>
                  </a:lnTo>
                  <a:lnTo>
                    <a:pt x="976" y="468"/>
                  </a:lnTo>
                  <a:lnTo>
                    <a:pt x="1128" y="476"/>
                  </a:lnTo>
                  <a:lnTo>
                    <a:pt x="1200" y="476"/>
                  </a:lnTo>
                  <a:lnTo>
                    <a:pt x="1337" y="474"/>
                  </a:lnTo>
                  <a:lnTo>
                    <a:pt x="1432" y="468"/>
                  </a:lnTo>
                  <a:lnTo>
                    <a:pt x="1467" y="466"/>
                  </a:lnTo>
                  <a:lnTo>
                    <a:pt x="1508" y="460"/>
                  </a:lnTo>
                  <a:lnTo>
                    <a:pt x="1521" y="454"/>
                  </a:lnTo>
                  <a:lnTo>
                    <a:pt x="1531" y="447"/>
                  </a:lnTo>
                  <a:lnTo>
                    <a:pt x="1545" y="431"/>
                  </a:lnTo>
                  <a:lnTo>
                    <a:pt x="1546" y="424"/>
                  </a:lnTo>
                  <a:lnTo>
                    <a:pt x="1546" y="417"/>
                  </a:lnTo>
                  <a:lnTo>
                    <a:pt x="1524" y="406"/>
                  </a:lnTo>
                  <a:lnTo>
                    <a:pt x="1498" y="401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81D9A9CD-2C0D-4013-B479-0C6F8968F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63" y="-1081184"/>
              <a:ext cx="342900" cy="277813"/>
            </a:xfrm>
            <a:custGeom>
              <a:avLst/>
              <a:gdLst>
                <a:gd name="T0" fmla="*/ 14 w 648"/>
                <a:gd name="T1" fmla="*/ 4 h 527"/>
                <a:gd name="T2" fmla="*/ 6 w 648"/>
                <a:gd name="T3" fmla="*/ 17 h 527"/>
                <a:gd name="T4" fmla="*/ 0 w 648"/>
                <a:gd name="T5" fmla="*/ 62 h 527"/>
                <a:gd name="T6" fmla="*/ 3 w 648"/>
                <a:gd name="T7" fmla="*/ 87 h 527"/>
                <a:gd name="T8" fmla="*/ 8 w 648"/>
                <a:gd name="T9" fmla="*/ 111 h 527"/>
                <a:gd name="T10" fmla="*/ 31 w 648"/>
                <a:gd name="T11" fmla="*/ 155 h 527"/>
                <a:gd name="T12" fmla="*/ 47 w 648"/>
                <a:gd name="T13" fmla="*/ 178 h 527"/>
                <a:gd name="T14" fmla="*/ 88 w 648"/>
                <a:gd name="T15" fmla="*/ 224 h 527"/>
                <a:gd name="T16" fmla="*/ 131 w 648"/>
                <a:gd name="T17" fmla="*/ 275 h 527"/>
                <a:gd name="T18" fmla="*/ 151 w 648"/>
                <a:gd name="T19" fmla="*/ 301 h 527"/>
                <a:gd name="T20" fmla="*/ 186 w 648"/>
                <a:gd name="T21" fmla="*/ 352 h 527"/>
                <a:gd name="T22" fmla="*/ 200 w 648"/>
                <a:gd name="T23" fmla="*/ 377 h 527"/>
                <a:gd name="T24" fmla="*/ 214 w 648"/>
                <a:gd name="T25" fmla="*/ 401 h 527"/>
                <a:gd name="T26" fmla="*/ 233 w 648"/>
                <a:gd name="T27" fmla="*/ 447 h 527"/>
                <a:gd name="T28" fmla="*/ 240 w 648"/>
                <a:gd name="T29" fmla="*/ 469 h 527"/>
                <a:gd name="T30" fmla="*/ 246 w 648"/>
                <a:gd name="T31" fmla="*/ 490 h 527"/>
                <a:gd name="T32" fmla="*/ 258 w 648"/>
                <a:gd name="T33" fmla="*/ 516 h 527"/>
                <a:gd name="T34" fmla="*/ 271 w 648"/>
                <a:gd name="T35" fmla="*/ 526 h 527"/>
                <a:gd name="T36" fmla="*/ 281 w 648"/>
                <a:gd name="T37" fmla="*/ 527 h 527"/>
                <a:gd name="T38" fmla="*/ 291 w 648"/>
                <a:gd name="T39" fmla="*/ 527 h 527"/>
                <a:gd name="T40" fmla="*/ 319 w 648"/>
                <a:gd name="T41" fmla="*/ 519 h 527"/>
                <a:gd name="T42" fmla="*/ 371 w 648"/>
                <a:gd name="T43" fmla="*/ 495 h 527"/>
                <a:gd name="T44" fmla="*/ 412 w 648"/>
                <a:gd name="T45" fmla="*/ 470 h 527"/>
                <a:gd name="T46" fmla="*/ 499 w 648"/>
                <a:gd name="T47" fmla="*/ 416 h 527"/>
                <a:gd name="T48" fmla="*/ 573 w 648"/>
                <a:gd name="T49" fmla="*/ 366 h 527"/>
                <a:gd name="T50" fmla="*/ 627 w 648"/>
                <a:gd name="T51" fmla="*/ 329 h 527"/>
                <a:gd name="T52" fmla="*/ 645 w 648"/>
                <a:gd name="T53" fmla="*/ 313 h 527"/>
                <a:gd name="T54" fmla="*/ 648 w 648"/>
                <a:gd name="T55" fmla="*/ 310 h 527"/>
                <a:gd name="T56" fmla="*/ 648 w 648"/>
                <a:gd name="T57" fmla="*/ 307 h 527"/>
                <a:gd name="T58" fmla="*/ 637 w 648"/>
                <a:gd name="T59" fmla="*/ 302 h 527"/>
                <a:gd name="T60" fmla="*/ 618 w 648"/>
                <a:gd name="T61" fmla="*/ 299 h 527"/>
                <a:gd name="T62" fmla="*/ 563 w 648"/>
                <a:gd name="T63" fmla="*/ 285 h 527"/>
                <a:gd name="T64" fmla="*/ 477 w 648"/>
                <a:gd name="T65" fmla="*/ 260 h 527"/>
                <a:gd name="T66" fmla="*/ 431 w 648"/>
                <a:gd name="T67" fmla="*/ 244 h 527"/>
                <a:gd name="T68" fmla="*/ 335 w 648"/>
                <a:gd name="T69" fmla="*/ 205 h 527"/>
                <a:gd name="T70" fmla="*/ 287 w 648"/>
                <a:gd name="T71" fmla="*/ 182 h 527"/>
                <a:gd name="T72" fmla="*/ 240 w 648"/>
                <a:gd name="T73" fmla="*/ 158 h 527"/>
                <a:gd name="T74" fmla="*/ 158 w 648"/>
                <a:gd name="T75" fmla="*/ 106 h 527"/>
                <a:gd name="T76" fmla="*/ 127 w 648"/>
                <a:gd name="T77" fmla="*/ 84 h 527"/>
                <a:gd name="T78" fmla="*/ 79 w 648"/>
                <a:gd name="T79" fmla="*/ 46 h 527"/>
                <a:gd name="T80" fmla="*/ 54 w 648"/>
                <a:gd name="T81" fmla="*/ 21 h 527"/>
                <a:gd name="T82" fmla="*/ 43 w 648"/>
                <a:gd name="T83" fmla="*/ 10 h 527"/>
                <a:gd name="T84" fmla="*/ 26 w 648"/>
                <a:gd name="T85" fmla="*/ 0 h 527"/>
                <a:gd name="T86" fmla="*/ 17 w 648"/>
                <a:gd name="T87" fmla="*/ 1 h 527"/>
                <a:gd name="T88" fmla="*/ 14 w 648"/>
                <a:gd name="T89" fmla="*/ 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8" h="527">
                  <a:moveTo>
                    <a:pt x="14" y="4"/>
                  </a:moveTo>
                  <a:lnTo>
                    <a:pt x="6" y="17"/>
                  </a:lnTo>
                  <a:lnTo>
                    <a:pt x="0" y="62"/>
                  </a:lnTo>
                  <a:lnTo>
                    <a:pt x="3" y="87"/>
                  </a:lnTo>
                  <a:lnTo>
                    <a:pt x="8" y="111"/>
                  </a:lnTo>
                  <a:lnTo>
                    <a:pt x="31" y="155"/>
                  </a:lnTo>
                  <a:lnTo>
                    <a:pt x="47" y="178"/>
                  </a:lnTo>
                  <a:lnTo>
                    <a:pt x="88" y="224"/>
                  </a:lnTo>
                  <a:lnTo>
                    <a:pt x="131" y="275"/>
                  </a:lnTo>
                  <a:lnTo>
                    <a:pt x="151" y="301"/>
                  </a:lnTo>
                  <a:lnTo>
                    <a:pt x="186" y="352"/>
                  </a:lnTo>
                  <a:lnTo>
                    <a:pt x="200" y="377"/>
                  </a:lnTo>
                  <a:lnTo>
                    <a:pt x="214" y="401"/>
                  </a:lnTo>
                  <a:lnTo>
                    <a:pt x="233" y="447"/>
                  </a:lnTo>
                  <a:lnTo>
                    <a:pt x="240" y="469"/>
                  </a:lnTo>
                  <a:lnTo>
                    <a:pt x="246" y="490"/>
                  </a:lnTo>
                  <a:lnTo>
                    <a:pt x="258" y="516"/>
                  </a:lnTo>
                  <a:lnTo>
                    <a:pt x="271" y="526"/>
                  </a:lnTo>
                  <a:lnTo>
                    <a:pt x="281" y="527"/>
                  </a:lnTo>
                  <a:lnTo>
                    <a:pt x="291" y="527"/>
                  </a:lnTo>
                  <a:lnTo>
                    <a:pt x="319" y="519"/>
                  </a:lnTo>
                  <a:lnTo>
                    <a:pt x="371" y="495"/>
                  </a:lnTo>
                  <a:lnTo>
                    <a:pt x="412" y="470"/>
                  </a:lnTo>
                  <a:lnTo>
                    <a:pt x="499" y="416"/>
                  </a:lnTo>
                  <a:lnTo>
                    <a:pt x="573" y="366"/>
                  </a:lnTo>
                  <a:lnTo>
                    <a:pt x="627" y="329"/>
                  </a:lnTo>
                  <a:lnTo>
                    <a:pt x="645" y="313"/>
                  </a:lnTo>
                  <a:lnTo>
                    <a:pt x="648" y="310"/>
                  </a:lnTo>
                  <a:lnTo>
                    <a:pt x="648" y="307"/>
                  </a:lnTo>
                  <a:lnTo>
                    <a:pt x="637" y="302"/>
                  </a:lnTo>
                  <a:lnTo>
                    <a:pt x="618" y="299"/>
                  </a:lnTo>
                  <a:lnTo>
                    <a:pt x="563" y="285"/>
                  </a:lnTo>
                  <a:lnTo>
                    <a:pt x="477" y="260"/>
                  </a:lnTo>
                  <a:lnTo>
                    <a:pt x="431" y="244"/>
                  </a:lnTo>
                  <a:lnTo>
                    <a:pt x="335" y="205"/>
                  </a:lnTo>
                  <a:lnTo>
                    <a:pt x="287" y="182"/>
                  </a:lnTo>
                  <a:lnTo>
                    <a:pt x="240" y="158"/>
                  </a:lnTo>
                  <a:lnTo>
                    <a:pt x="158" y="106"/>
                  </a:lnTo>
                  <a:lnTo>
                    <a:pt x="127" y="84"/>
                  </a:lnTo>
                  <a:lnTo>
                    <a:pt x="79" y="46"/>
                  </a:lnTo>
                  <a:lnTo>
                    <a:pt x="54" y="21"/>
                  </a:lnTo>
                  <a:lnTo>
                    <a:pt x="43" y="10"/>
                  </a:lnTo>
                  <a:lnTo>
                    <a:pt x="26" y="0"/>
                  </a:lnTo>
                  <a:lnTo>
                    <a:pt x="17" y="1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207CEF45-E741-48C0-B8EC-588C63423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75" y="-906559"/>
              <a:ext cx="309563" cy="177800"/>
            </a:xfrm>
            <a:custGeom>
              <a:avLst/>
              <a:gdLst>
                <a:gd name="T0" fmla="*/ 528 w 585"/>
                <a:gd name="T1" fmla="*/ 335 h 335"/>
                <a:gd name="T2" fmla="*/ 556 w 585"/>
                <a:gd name="T3" fmla="*/ 298 h 335"/>
                <a:gd name="T4" fmla="*/ 576 w 585"/>
                <a:gd name="T5" fmla="*/ 265 h 335"/>
                <a:gd name="T6" fmla="*/ 581 w 585"/>
                <a:gd name="T7" fmla="*/ 249 h 335"/>
                <a:gd name="T8" fmla="*/ 585 w 585"/>
                <a:gd name="T9" fmla="*/ 221 h 335"/>
                <a:gd name="T10" fmla="*/ 580 w 585"/>
                <a:gd name="T11" fmla="*/ 207 h 335"/>
                <a:gd name="T12" fmla="*/ 575 w 585"/>
                <a:gd name="T13" fmla="*/ 194 h 335"/>
                <a:gd name="T14" fmla="*/ 549 w 585"/>
                <a:gd name="T15" fmla="*/ 165 h 335"/>
                <a:gd name="T16" fmla="*/ 528 w 585"/>
                <a:gd name="T17" fmla="*/ 151 h 335"/>
                <a:gd name="T18" fmla="*/ 502 w 585"/>
                <a:gd name="T19" fmla="*/ 139 h 335"/>
                <a:gd name="T20" fmla="*/ 435 w 585"/>
                <a:gd name="T21" fmla="*/ 118 h 335"/>
                <a:gd name="T22" fmla="*/ 395 w 585"/>
                <a:gd name="T23" fmla="*/ 108 h 335"/>
                <a:gd name="T24" fmla="*/ 311 w 585"/>
                <a:gd name="T25" fmla="*/ 85 h 335"/>
                <a:gd name="T26" fmla="*/ 225 w 585"/>
                <a:gd name="T27" fmla="*/ 63 h 335"/>
                <a:gd name="T28" fmla="*/ 144 w 585"/>
                <a:gd name="T29" fmla="*/ 43 h 335"/>
                <a:gd name="T30" fmla="*/ 80 w 585"/>
                <a:gd name="T31" fmla="*/ 28 h 335"/>
                <a:gd name="T32" fmla="*/ 32 w 585"/>
                <a:gd name="T33" fmla="*/ 13 h 335"/>
                <a:gd name="T34" fmla="*/ 0 w 585"/>
                <a:gd name="T35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5" h="335">
                  <a:moveTo>
                    <a:pt x="528" y="335"/>
                  </a:moveTo>
                  <a:lnTo>
                    <a:pt x="556" y="298"/>
                  </a:lnTo>
                  <a:lnTo>
                    <a:pt x="576" y="265"/>
                  </a:lnTo>
                  <a:lnTo>
                    <a:pt x="581" y="249"/>
                  </a:lnTo>
                  <a:lnTo>
                    <a:pt x="585" y="221"/>
                  </a:lnTo>
                  <a:lnTo>
                    <a:pt x="580" y="207"/>
                  </a:lnTo>
                  <a:lnTo>
                    <a:pt x="575" y="194"/>
                  </a:lnTo>
                  <a:lnTo>
                    <a:pt x="549" y="165"/>
                  </a:lnTo>
                  <a:lnTo>
                    <a:pt x="528" y="151"/>
                  </a:lnTo>
                  <a:lnTo>
                    <a:pt x="502" y="139"/>
                  </a:lnTo>
                  <a:lnTo>
                    <a:pt x="435" y="118"/>
                  </a:lnTo>
                  <a:lnTo>
                    <a:pt x="395" y="108"/>
                  </a:lnTo>
                  <a:lnTo>
                    <a:pt x="311" y="85"/>
                  </a:lnTo>
                  <a:lnTo>
                    <a:pt x="225" y="63"/>
                  </a:lnTo>
                  <a:lnTo>
                    <a:pt x="144" y="43"/>
                  </a:lnTo>
                  <a:lnTo>
                    <a:pt x="80" y="28"/>
                  </a:lnTo>
                  <a:lnTo>
                    <a:pt x="32" y="13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55B4EB55-2AE6-4903-B13F-866A58FD7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" y="-911322"/>
              <a:ext cx="390525" cy="177800"/>
            </a:xfrm>
            <a:custGeom>
              <a:avLst/>
              <a:gdLst>
                <a:gd name="T0" fmla="*/ 723 w 739"/>
                <a:gd name="T1" fmla="*/ 335 h 335"/>
                <a:gd name="T2" fmla="*/ 732 w 739"/>
                <a:gd name="T3" fmla="*/ 314 h 335"/>
                <a:gd name="T4" fmla="*/ 738 w 739"/>
                <a:gd name="T5" fmla="*/ 293 h 335"/>
                <a:gd name="T6" fmla="*/ 739 w 739"/>
                <a:gd name="T7" fmla="*/ 284 h 335"/>
                <a:gd name="T8" fmla="*/ 733 w 739"/>
                <a:gd name="T9" fmla="*/ 265 h 335"/>
                <a:gd name="T10" fmla="*/ 724 w 739"/>
                <a:gd name="T11" fmla="*/ 255 h 335"/>
                <a:gd name="T12" fmla="*/ 698 w 739"/>
                <a:gd name="T13" fmla="*/ 235 h 335"/>
                <a:gd name="T14" fmla="*/ 652 w 739"/>
                <a:gd name="T15" fmla="*/ 208 h 335"/>
                <a:gd name="T16" fmla="*/ 599 w 739"/>
                <a:gd name="T17" fmla="*/ 177 h 335"/>
                <a:gd name="T18" fmla="*/ 537 w 739"/>
                <a:gd name="T19" fmla="*/ 145 h 335"/>
                <a:gd name="T20" fmla="*/ 506 w 739"/>
                <a:gd name="T21" fmla="*/ 130 h 335"/>
                <a:gd name="T22" fmla="*/ 436 w 739"/>
                <a:gd name="T23" fmla="*/ 107 h 335"/>
                <a:gd name="T24" fmla="*/ 399 w 739"/>
                <a:gd name="T25" fmla="*/ 96 h 335"/>
                <a:gd name="T26" fmla="*/ 318 w 739"/>
                <a:gd name="T27" fmla="*/ 75 h 335"/>
                <a:gd name="T28" fmla="*/ 240 w 739"/>
                <a:gd name="T29" fmla="*/ 54 h 335"/>
                <a:gd name="T30" fmla="*/ 170 w 739"/>
                <a:gd name="T31" fmla="*/ 36 h 335"/>
                <a:gd name="T32" fmla="*/ 111 w 739"/>
                <a:gd name="T33" fmla="*/ 21 h 335"/>
                <a:gd name="T34" fmla="*/ 55 w 739"/>
                <a:gd name="T35" fmla="*/ 9 h 335"/>
                <a:gd name="T36" fmla="*/ 0 w 739"/>
                <a:gd name="T37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39" h="335">
                  <a:moveTo>
                    <a:pt x="723" y="335"/>
                  </a:moveTo>
                  <a:lnTo>
                    <a:pt x="732" y="314"/>
                  </a:lnTo>
                  <a:lnTo>
                    <a:pt x="738" y="293"/>
                  </a:lnTo>
                  <a:lnTo>
                    <a:pt x="739" y="284"/>
                  </a:lnTo>
                  <a:lnTo>
                    <a:pt x="733" y="265"/>
                  </a:lnTo>
                  <a:lnTo>
                    <a:pt x="724" y="255"/>
                  </a:lnTo>
                  <a:lnTo>
                    <a:pt x="698" y="235"/>
                  </a:lnTo>
                  <a:lnTo>
                    <a:pt x="652" y="208"/>
                  </a:lnTo>
                  <a:lnTo>
                    <a:pt x="599" y="177"/>
                  </a:lnTo>
                  <a:lnTo>
                    <a:pt x="537" y="145"/>
                  </a:lnTo>
                  <a:lnTo>
                    <a:pt x="506" y="130"/>
                  </a:lnTo>
                  <a:lnTo>
                    <a:pt x="436" y="107"/>
                  </a:lnTo>
                  <a:lnTo>
                    <a:pt x="399" y="96"/>
                  </a:lnTo>
                  <a:lnTo>
                    <a:pt x="318" y="75"/>
                  </a:lnTo>
                  <a:lnTo>
                    <a:pt x="240" y="54"/>
                  </a:lnTo>
                  <a:lnTo>
                    <a:pt x="170" y="36"/>
                  </a:lnTo>
                  <a:lnTo>
                    <a:pt x="111" y="21"/>
                  </a:lnTo>
                  <a:lnTo>
                    <a:pt x="55" y="9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2002458-8A05-4F32-B6B3-82E0BCAB3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863" y="147541"/>
              <a:ext cx="3357563" cy="330200"/>
            </a:xfrm>
            <a:custGeom>
              <a:avLst/>
              <a:gdLst>
                <a:gd name="T0" fmla="*/ 1303 w 6345"/>
                <a:gd name="T1" fmla="*/ 211 h 623"/>
                <a:gd name="T2" fmla="*/ 1042 w 6345"/>
                <a:gd name="T3" fmla="*/ 142 h 623"/>
                <a:gd name="T4" fmla="*/ 697 w 6345"/>
                <a:gd name="T5" fmla="*/ 70 h 623"/>
                <a:gd name="T6" fmla="*/ 480 w 6345"/>
                <a:gd name="T7" fmla="*/ 32 h 623"/>
                <a:gd name="T8" fmla="*/ 250 w 6345"/>
                <a:gd name="T9" fmla="*/ 3 h 623"/>
                <a:gd name="T10" fmla="*/ 137 w 6345"/>
                <a:gd name="T11" fmla="*/ 4 h 623"/>
                <a:gd name="T12" fmla="*/ 94 w 6345"/>
                <a:gd name="T13" fmla="*/ 19 h 623"/>
                <a:gd name="T14" fmla="*/ 45 w 6345"/>
                <a:gd name="T15" fmla="*/ 60 h 623"/>
                <a:gd name="T16" fmla="*/ 12 w 6345"/>
                <a:gd name="T17" fmla="*/ 123 h 623"/>
                <a:gd name="T18" fmla="*/ 1 w 6345"/>
                <a:gd name="T19" fmla="*/ 166 h 623"/>
                <a:gd name="T20" fmla="*/ 3 w 6345"/>
                <a:gd name="T21" fmla="*/ 229 h 623"/>
                <a:gd name="T22" fmla="*/ 22 w 6345"/>
                <a:gd name="T23" fmla="*/ 316 h 623"/>
                <a:gd name="T24" fmla="*/ 54 w 6345"/>
                <a:gd name="T25" fmla="*/ 380 h 623"/>
                <a:gd name="T26" fmla="*/ 127 w 6345"/>
                <a:gd name="T27" fmla="*/ 469 h 623"/>
                <a:gd name="T28" fmla="*/ 196 w 6345"/>
                <a:gd name="T29" fmla="*/ 522 h 623"/>
                <a:gd name="T30" fmla="*/ 257 w 6345"/>
                <a:gd name="T31" fmla="*/ 545 h 623"/>
                <a:gd name="T32" fmla="*/ 440 w 6345"/>
                <a:gd name="T33" fmla="*/ 578 h 623"/>
                <a:gd name="T34" fmla="*/ 588 w 6345"/>
                <a:gd name="T35" fmla="*/ 592 h 623"/>
                <a:gd name="T36" fmla="*/ 840 w 6345"/>
                <a:gd name="T37" fmla="*/ 598 h 623"/>
                <a:gd name="T38" fmla="*/ 1368 w 6345"/>
                <a:gd name="T39" fmla="*/ 588 h 623"/>
                <a:gd name="T40" fmla="*/ 2279 w 6345"/>
                <a:gd name="T41" fmla="*/ 570 h 623"/>
                <a:gd name="T42" fmla="*/ 3282 w 6345"/>
                <a:gd name="T43" fmla="*/ 564 h 623"/>
                <a:gd name="T44" fmla="*/ 4309 w 6345"/>
                <a:gd name="T45" fmla="*/ 577 h 623"/>
                <a:gd name="T46" fmla="*/ 5376 w 6345"/>
                <a:gd name="T47" fmla="*/ 602 h 623"/>
                <a:gd name="T48" fmla="*/ 6067 w 6345"/>
                <a:gd name="T49" fmla="*/ 612 h 623"/>
                <a:gd name="T50" fmla="*/ 6329 w 6345"/>
                <a:gd name="T51" fmla="*/ 623 h 623"/>
                <a:gd name="T52" fmla="*/ 6345 w 6345"/>
                <a:gd name="T53" fmla="*/ 621 h 623"/>
                <a:gd name="T54" fmla="*/ 6236 w 6345"/>
                <a:gd name="T55" fmla="*/ 605 h 623"/>
                <a:gd name="T56" fmla="*/ 5776 w 6345"/>
                <a:gd name="T57" fmla="*/ 575 h 623"/>
                <a:gd name="T58" fmla="*/ 4822 w 6345"/>
                <a:gd name="T59" fmla="*/ 529 h 623"/>
                <a:gd name="T60" fmla="*/ 3481 w 6345"/>
                <a:gd name="T61" fmla="*/ 455 h 623"/>
                <a:gd name="T62" fmla="*/ 2292 w 6345"/>
                <a:gd name="T63" fmla="*/ 370 h 623"/>
                <a:gd name="T64" fmla="*/ 1690 w 6345"/>
                <a:gd name="T65" fmla="*/ 311 h 623"/>
                <a:gd name="T66" fmla="*/ 1523 w 6345"/>
                <a:gd name="T67" fmla="*/ 280 h 623"/>
                <a:gd name="T68" fmla="*/ 1364 w 6345"/>
                <a:gd name="T69" fmla="*/ 231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45" h="623">
                  <a:moveTo>
                    <a:pt x="1364" y="231"/>
                  </a:moveTo>
                  <a:lnTo>
                    <a:pt x="1303" y="211"/>
                  </a:lnTo>
                  <a:lnTo>
                    <a:pt x="1142" y="167"/>
                  </a:lnTo>
                  <a:lnTo>
                    <a:pt x="1042" y="142"/>
                  </a:lnTo>
                  <a:lnTo>
                    <a:pt x="932" y="118"/>
                  </a:lnTo>
                  <a:lnTo>
                    <a:pt x="697" y="70"/>
                  </a:lnTo>
                  <a:lnTo>
                    <a:pt x="585" y="50"/>
                  </a:lnTo>
                  <a:lnTo>
                    <a:pt x="480" y="32"/>
                  </a:lnTo>
                  <a:lnTo>
                    <a:pt x="311" y="9"/>
                  </a:lnTo>
                  <a:lnTo>
                    <a:pt x="250" y="3"/>
                  </a:lnTo>
                  <a:lnTo>
                    <a:pt x="199" y="0"/>
                  </a:lnTo>
                  <a:lnTo>
                    <a:pt x="137" y="4"/>
                  </a:lnTo>
                  <a:lnTo>
                    <a:pt x="114" y="11"/>
                  </a:lnTo>
                  <a:lnTo>
                    <a:pt x="94" y="19"/>
                  </a:lnTo>
                  <a:lnTo>
                    <a:pt x="60" y="43"/>
                  </a:lnTo>
                  <a:lnTo>
                    <a:pt x="45" y="60"/>
                  </a:lnTo>
                  <a:lnTo>
                    <a:pt x="32" y="79"/>
                  </a:lnTo>
                  <a:lnTo>
                    <a:pt x="12" y="123"/>
                  </a:lnTo>
                  <a:lnTo>
                    <a:pt x="6" y="146"/>
                  </a:lnTo>
                  <a:lnTo>
                    <a:pt x="1" y="166"/>
                  </a:lnTo>
                  <a:lnTo>
                    <a:pt x="0" y="206"/>
                  </a:lnTo>
                  <a:lnTo>
                    <a:pt x="3" y="229"/>
                  </a:lnTo>
                  <a:lnTo>
                    <a:pt x="6" y="255"/>
                  </a:lnTo>
                  <a:lnTo>
                    <a:pt x="22" y="316"/>
                  </a:lnTo>
                  <a:lnTo>
                    <a:pt x="36" y="348"/>
                  </a:lnTo>
                  <a:lnTo>
                    <a:pt x="54" y="380"/>
                  </a:lnTo>
                  <a:lnTo>
                    <a:pt x="101" y="443"/>
                  </a:lnTo>
                  <a:lnTo>
                    <a:pt x="127" y="469"/>
                  </a:lnTo>
                  <a:lnTo>
                    <a:pt x="151" y="494"/>
                  </a:lnTo>
                  <a:lnTo>
                    <a:pt x="196" y="522"/>
                  </a:lnTo>
                  <a:lnTo>
                    <a:pt x="234" y="538"/>
                  </a:lnTo>
                  <a:lnTo>
                    <a:pt x="257" y="545"/>
                  </a:lnTo>
                  <a:lnTo>
                    <a:pt x="308" y="558"/>
                  </a:lnTo>
                  <a:lnTo>
                    <a:pt x="440" y="578"/>
                  </a:lnTo>
                  <a:lnTo>
                    <a:pt x="514" y="585"/>
                  </a:lnTo>
                  <a:lnTo>
                    <a:pt x="588" y="592"/>
                  </a:lnTo>
                  <a:lnTo>
                    <a:pt x="747" y="597"/>
                  </a:lnTo>
                  <a:lnTo>
                    <a:pt x="840" y="598"/>
                  </a:lnTo>
                  <a:lnTo>
                    <a:pt x="1045" y="596"/>
                  </a:lnTo>
                  <a:lnTo>
                    <a:pt x="1368" y="588"/>
                  </a:lnTo>
                  <a:lnTo>
                    <a:pt x="1779" y="578"/>
                  </a:lnTo>
                  <a:lnTo>
                    <a:pt x="2279" y="570"/>
                  </a:lnTo>
                  <a:lnTo>
                    <a:pt x="2781" y="564"/>
                  </a:lnTo>
                  <a:lnTo>
                    <a:pt x="3282" y="564"/>
                  </a:lnTo>
                  <a:lnTo>
                    <a:pt x="3781" y="567"/>
                  </a:lnTo>
                  <a:lnTo>
                    <a:pt x="4309" y="577"/>
                  </a:lnTo>
                  <a:lnTo>
                    <a:pt x="4868" y="591"/>
                  </a:lnTo>
                  <a:lnTo>
                    <a:pt x="5376" y="602"/>
                  </a:lnTo>
                  <a:lnTo>
                    <a:pt x="5802" y="607"/>
                  </a:lnTo>
                  <a:lnTo>
                    <a:pt x="6067" y="612"/>
                  </a:lnTo>
                  <a:lnTo>
                    <a:pt x="6258" y="619"/>
                  </a:lnTo>
                  <a:lnTo>
                    <a:pt x="6329" y="623"/>
                  </a:lnTo>
                  <a:lnTo>
                    <a:pt x="6340" y="623"/>
                  </a:lnTo>
                  <a:lnTo>
                    <a:pt x="6345" y="621"/>
                  </a:lnTo>
                  <a:lnTo>
                    <a:pt x="6310" y="613"/>
                  </a:lnTo>
                  <a:lnTo>
                    <a:pt x="6236" y="605"/>
                  </a:lnTo>
                  <a:lnTo>
                    <a:pt x="6135" y="596"/>
                  </a:lnTo>
                  <a:lnTo>
                    <a:pt x="5776" y="575"/>
                  </a:lnTo>
                  <a:lnTo>
                    <a:pt x="5501" y="562"/>
                  </a:lnTo>
                  <a:lnTo>
                    <a:pt x="4822" y="529"/>
                  </a:lnTo>
                  <a:lnTo>
                    <a:pt x="3936" y="483"/>
                  </a:lnTo>
                  <a:lnTo>
                    <a:pt x="3481" y="455"/>
                  </a:lnTo>
                  <a:lnTo>
                    <a:pt x="2626" y="396"/>
                  </a:lnTo>
                  <a:lnTo>
                    <a:pt x="2292" y="370"/>
                  </a:lnTo>
                  <a:lnTo>
                    <a:pt x="2016" y="347"/>
                  </a:lnTo>
                  <a:lnTo>
                    <a:pt x="1690" y="311"/>
                  </a:lnTo>
                  <a:lnTo>
                    <a:pt x="1599" y="296"/>
                  </a:lnTo>
                  <a:lnTo>
                    <a:pt x="1523" y="280"/>
                  </a:lnTo>
                  <a:lnTo>
                    <a:pt x="1418" y="249"/>
                  </a:lnTo>
                  <a:lnTo>
                    <a:pt x="1364" y="231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78511C7D-D6DD-4B3D-BA9B-88EEB7038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375" y="171353"/>
              <a:ext cx="693738" cy="261938"/>
            </a:xfrm>
            <a:custGeom>
              <a:avLst/>
              <a:gdLst>
                <a:gd name="T0" fmla="*/ 1222 w 1312"/>
                <a:gd name="T1" fmla="*/ 218 h 496"/>
                <a:gd name="T2" fmla="*/ 1104 w 1312"/>
                <a:gd name="T3" fmla="*/ 187 h 496"/>
                <a:gd name="T4" fmla="*/ 915 w 1312"/>
                <a:gd name="T5" fmla="*/ 143 h 496"/>
                <a:gd name="T6" fmla="*/ 708 w 1312"/>
                <a:gd name="T7" fmla="*/ 94 h 496"/>
                <a:gd name="T8" fmla="*/ 506 w 1312"/>
                <a:gd name="T9" fmla="*/ 52 h 496"/>
                <a:gd name="T10" fmla="*/ 415 w 1312"/>
                <a:gd name="T11" fmla="*/ 34 h 496"/>
                <a:gd name="T12" fmla="*/ 266 w 1312"/>
                <a:gd name="T13" fmla="*/ 10 h 496"/>
                <a:gd name="T14" fmla="*/ 209 w 1312"/>
                <a:gd name="T15" fmla="*/ 5 h 496"/>
                <a:gd name="T16" fmla="*/ 160 w 1312"/>
                <a:gd name="T17" fmla="*/ 0 h 496"/>
                <a:gd name="T18" fmla="*/ 92 w 1312"/>
                <a:gd name="T19" fmla="*/ 4 h 496"/>
                <a:gd name="T20" fmla="*/ 69 w 1312"/>
                <a:gd name="T21" fmla="*/ 13 h 496"/>
                <a:gd name="T22" fmla="*/ 58 w 1312"/>
                <a:gd name="T23" fmla="*/ 17 h 496"/>
                <a:gd name="T24" fmla="*/ 41 w 1312"/>
                <a:gd name="T25" fmla="*/ 30 h 496"/>
                <a:gd name="T26" fmla="*/ 20 w 1312"/>
                <a:gd name="T27" fmla="*/ 57 h 496"/>
                <a:gd name="T28" fmla="*/ 12 w 1312"/>
                <a:gd name="T29" fmla="*/ 79 h 496"/>
                <a:gd name="T30" fmla="*/ 4 w 1312"/>
                <a:gd name="T31" fmla="*/ 103 h 496"/>
                <a:gd name="T32" fmla="*/ 0 w 1312"/>
                <a:gd name="T33" fmla="*/ 157 h 496"/>
                <a:gd name="T34" fmla="*/ 3 w 1312"/>
                <a:gd name="T35" fmla="*/ 184 h 496"/>
                <a:gd name="T36" fmla="*/ 9 w 1312"/>
                <a:gd name="T37" fmla="*/ 211 h 496"/>
                <a:gd name="T38" fmla="*/ 29 w 1312"/>
                <a:gd name="T39" fmla="*/ 261 h 496"/>
                <a:gd name="T40" fmla="*/ 41 w 1312"/>
                <a:gd name="T41" fmla="*/ 284 h 496"/>
                <a:gd name="T42" fmla="*/ 65 w 1312"/>
                <a:gd name="T43" fmla="*/ 329 h 496"/>
                <a:gd name="T44" fmla="*/ 97 w 1312"/>
                <a:gd name="T45" fmla="*/ 372 h 496"/>
                <a:gd name="T46" fmla="*/ 113 w 1312"/>
                <a:gd name="T47" fmla="*/ 392 h 496"/>
                <a:gd name="T48" fmla="*/ 159 w 1312"/>
                <a:gd name="T49" fmla="*/ 431 h 496"/>
                <a:gd name="T50" fmla="*/ 188 w 1312"/>
                <a:gd name="T51" fmla="*/ 445 h 496"/>
                <a:gd name="T52" fmla="*/ 223 w 1312"/>
                <a:gd name="T53" fmla="*/ 460 h 496"/>
                <a:gd name="T54" fmla="*/ 321 w 1312"/>
                <a:gd name="T55" fmla="*/ 479 h 496"/>
                <a:gd name="T56" fmla="*/ 393 w 1312"/>
                <a:gd name="T57" fmla="*/ 484 h 496"/>
                <a:gd name="T58" fmla="*/ 475 w 1312"/>
                <a:gd name="T59" fmla="*/ 490 h 496"/>
                <a:gd name="T60" fmla="*/ 668 w 1312"/>
                <a:gd name="T61" fmla="*/ 495 h 496"/>
                <a:gd name="T62" fmla="*/ 761 w 1312"/>
                <a:gd name="T63" fmla="*/ 496 h 496"/>
                <a:gd name="T64" fmla="*/ 926 w 1312"/>
                <a:gd name="T65" fmla="*/ 496 h 496"/>
                <a:gd name="T66" fmla="*/ 1039 w 1312"/>
                <a:gd name="T67" fmla="*/ 491 h 496"/>
                <a:gd name="T68" fmla="*/ 1086 w 1312"/>
                <a:gd name="T69" fmla="*/ 488 h 496"/>
                <a:gd name="T70" fmla="*/ 1158 w 1312"/>
                <a:gd name="T71" fmla="*/ 472 h 496"/>
                <a:gd name="T72" fmla="*/ 1190 w 1312"/>
                <a:gd name="T73" fmla="*/ 459 h 496"/>
                <a:gd name="T74" fmla="*/ 1221 w 1312"/>
                <a:gd name="T75" fmla="*/ 442 h 496"/>
                <a:gd name="T76" fmla="*/ 1274 w 1312"/>
                <a:gd name="T77" fmla="*/ 400 h 496"/>
                <a:gd name="T78" fmla="*/ 1292 w 1312"/>
                <a:gd name="T79" fmla="*/ 380 h 496"/>
                <a:gd name="T80" fmla="*/ 1306 w 1312"/>
                <a:gd name="T81" fmla="*/ 361 h 496"/>
                <a:gd name="T82" fmla="*/ 1312 w 1312"/>
                <a:gd name="T83" fmla="*/ 329 h 496"/>
                <a:gd name="T84" fmla="*/ 1312 w 1312"/>
                <a:gd name="T85" fmla="*/ 314 h 496"/>
                <a:gd name="T86" fmla="*/ 1310 w 1312"/>
                <a:gd name="T87" fmla="*/ 283 h 496"/>
                <a:gd name="T88" fmla="*/ 1302 w 1312"/>
                <a:gd name="T89" fmla="*/ 257 h 496"/>
                <a:gd name="T90" fmla="*/ 1297 w 1312"/>
                <a:gd name="T91" fmla="*/ 247 h 496"/>
                <a:gd name="T92" fmla="*/ 1262 w 1312"/>
                <a:gd name="T93" fmla="*/ 230 h 496"/>
                <a:gd name="T94" fmla="*/ 1222 w 1312"/>
                <a:gd name="T95" fmla="*/ 21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12" h="496">
                  <a:moveTo>
                    <a:pt x="1222" y="218"/>
                  </a:moveTo>
                  <a:lnTo>
                    <a:pt x="1104" y="187"/>
                  </a:lnTo>
                  <a:lnTo>
                    <a:pt x="915" y="143"/>
                  </a:lnTo>
                  <a:lnTo>
                    <a:pt x="708" y="94"/>
                  </a:lnTo>
                  <a:lnTo>
                    <a:pt x="506" y="52"/>
                  </a:lnTo>
                  <a:lnTo>
                    <a:pt x="415" y="34"/>
                  </a:lnTo>
                  <a:lnTo>
                    <a:pt x="266" y="10"/>
                  </a:lnTo>
                  <a:lnTo>
                    <a:pt x="209" y="5"/>
                  </a:lnTo>
                  <a:lnTo>
                    <a:pt x="160" y="0"/>
                  </a:lnTo>
                  <a:lnTo>
                    <a:pt x="92" y="4"/>
                  </a:lnTo>
                  <a:lnTo>
                    <a:pt x="69" y="13"/>
                  </a:lnTo>
                  <a:lnTo>
                    <a:pt x="58" y="17"/>
                  </a:lnTo>
                  <a:lnTo>
                    <a:pt x="41" y="30"/>
                  </a:lnTo>
                  <a:lnTo>
                    <a:pt x="20" y="57"/>
                  </a:lnTo>
                  <a:lnTo>
                    <a:pt x="12" y="79"/>
                  </a:lnTo>
                  <a:lnTo>
                    <a:pt x="4" y="103"/>
                  </a:lnTo>
                  <a:lnTo>
                    <a:pt x="0" y="157"/>
                  </a:lnTo>
                  <a:lnTo>
                    <a:pt x="3" y="184"/>
                  </a:lnTo>
                  <a:lnTo>
                    <a:pt x="9" y="211"/>
                  </a:lnTo>
                  <a:lnTo>
                    <a:pt x="29" y="261"/>
                  </a:lnTo>
                  <a:lnTo>
                    <a:pt x="41" y="284"/>
                  </a:lnTo>
                  <a:lnTo>
                    <a:pt x="65" y="329"/>
                  </a:lnTo>
                  <a:lnTo>
                    <a:pt x="97" y="372"/>
                  </a:lnTo>
                  <a:lnTo>
                    <a:pt x="113" y="392"/>
                  </a:lnTo>
                  <a:lnTo>
                    <a:pt x="159" y="431"/>
                  </a:lnTo>
                  <a:lnTo>
                    <a:pt x="188" y="445"/>
                  </a:lnTo>
                  <a:lnTo>
                    <a:pt x="223" y="460"/>
                  </a:lnTo>
                  <a:lnTo>
                    <a:pt x="321" y="479"/>
                  </a:lnTo>
                  <a:lnTo>
                    <a:pt x="393" y="484"/>
                  </a:lnTo>
                  <a:lnTo>
                    <a:pt x="475" y="490"/>
                  </a:lnTo>
                  <a:lnTo>
                    <a:pt x="668" y="495"/>
                  </a:lnTo>
                  <a:lnTo>
                    <a:pt x="761" y="496"/>
                  </a:lnTo>
                  <a:lnTo>
                    <a:pt x="926" y="496"/>
                  </a:lnTo>
                  <a:lnTo>
                    <a:pt x="1039" y="491"/>
                  </a:lnTo>
                  <a:lnTo>
                    <a:pt x="1086" y="488"/>
                  </a:lnTo>
                  <a:lnTo>
                    <a:pt x="1158" y="472"/>
                  </a:lnTo>
                  <a:lnTo>
                    <a:pt x="1190" y="459"/>
                  </a:lnTo>
                  <a:lnTo>
                    <a:pt x="1221" y="442"/>
                  </a:lnTo>
                  <a:lnTo>
                    <a:pt x="1274" y="400"/>
                  </a:lnTo>
                  <a:lnTo>
                    <a:pt x="1292" y="380"/>
                  </a:lnTo>
                  <a:lnTo>
                    <a:pt x="1306" y="361"/>
                  </a:lnTo>
                  <a:lnTo>
                    <a:pt x="1312" y="329"/>
                  </a:lnTo>
                  <a:lnTo>
                    <a:pt x="1312" y="314"/>
                  </a:lnTo>
                  <a:lnTo>
                    <a:pt x="1310" y="283"/>
                  </a:lnTo>
                  <a:lnTo>
                    <a:pt x="1302" y="257"/>
                  </a:lnTo>
                  <a:lnTo>
                    <a:pt x="1297" y="247"/>
                  </a:lnTo>
                  <a:lnTo>
                    <a:pt x="1262" y="230"/>
                  </a:lnTo>
                  <a:lnTo>
                    <a:pt x="1222" y="218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A3B2626E-06C3-4F43-B036-41AE8AC22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963" y="171353"/>
              <a:ext cx="573088" cy="203200"/>
            </a:xfrm>
            <a:custGeom>
              <a:avLst/>
              <a:gdLst>
                <a:gd name="T0" fmla="*/ 1081 w 1081"/>
                <a:gd name="T1" fmla="*/ 184 h 383"/>
                <a:gd name="T2" fmla="*/ 1025 w 1081"/>
                <a:gd name="T3" fmla="*/ 172 h 383"/>
                <a:gd name="T4" fmla="*/ 973 w 1081"/>
                <a:gd name="T5" fmla="*/ 160 h 383"/>
                <a:gd name="T6" fmla="*/ 928 w 1081"/>
                <a:gd name="T7" fmla="*/ 150 h 383"/>
                <a:gd name="T8" fmla="*/ 885 w 1081"/>
                <a:gd name="T9" fmla="*/ 139 h 383"/>
                <a:gd name="T10" fmla="*/ 751 w 1081"/>
                <a:gd name="T11" fmla="*/ 107 h 383"/>
                <a:gd name="T12" fmla="*/ 621 w 1081"/>
                <a:gd name="T13" fmla="*/ 79 h 383"/>
                <a:gd name="T14" fmla="*/ 493 w 1081"/>
                <a:gd name="T15" fmla="*/ 51 h 383"/>
                <a:gd name="T16" fmla="*/ 377 w 1081"/>
                <a:gd name="T17" fmla="*/ 28 h 383"/>
                <a:gd name="T18" fmla="*/ 270 w 1081"/>
                <a:gd name="T19" fmla="*/ 11 h 383"/>
                <a:gd name="T20" fmla="*/ 188 w 1081"/>
                <a:gd name="T21" fmla="*/ 2 h 383"/>
                <a:gd name="T22" fmla="*/ 152 w 1081"/>
                <a:gd name="T23" fmla="*/ 0 h 383"/>
                <a:gd name="T24" fmla="*/ 99 w 1081"/>
                <a:gd name="T25" fmla="*/ 2 h 383"/>
                <a:gd name="T26" fmla="*/ 79 w 1081"/>
                <a:gd name="T27" fmla="*/ 7 h 383"/>
                <a:gd name="T28" fmla="*/ 61 w 1081"/>
                <a:gd name="T29" fmla="*/ 15 h 383"/>
                <a:gd name="T30" fmla="*/ 34 w 1081"/>
                <a:gd name="T31" fmla="*/ 37 h 383"/>
                <a:gd name="T32" fmla="*/ 22 w 1081"/>
                <a:gd name="T33" fmla="*/ 51 h 383"/>
                <a:gd name="T34" fmla="*/ 13 w 1081"/>
                <a:gd name="T35" fmla="*/ 65 h 383"/>
                <a:gd name="T36" fmla="*/ 3 w 1081"/>
                <a:gd name="T37" fmla="*/ 96 h 383"/>
                <a:gd name="T38" fmla="*/ 1 w 1081"/>
                <a:gd name="T39" fmla="*/ 113 h 383"/>
                <a:gd name="T40" fmla="*/ 0 w 1081"/>
                <a:gd name="T41" fmla="*/ 147 h 383"/>
                <a:gd name="T42" fmla="*/ 6 w 1081"/>
                <a:gd name="T43" fmla="*/ 183 h 383"/>
                <a:gd name="T44" fmla="*/ 13 w 1081"/>
                <a:gd name="T45" fmla="*/ 218 h 383"/>
                <a:gd name="T46" fmla="*/ 27 w 1081"/>
                <a:gd name="T47" fmla="*/ 252 h 383"/>
                <a:gd name="T48" fmla="*/ 44 w 1081"/>
                <a:gd name="T49" fmla="*/ 290 h 383"/>
                <a:gd name="T50" fmla="*/ 64 w 1081"/>
                <a:gd name="T51" fmla="*/ 327 h 383"/>
                <a:gd name="T52" fmla="*/ 87 w 1081"/>
                <a:gd name="T53" fmla="*/ 360 h 383"/>
                <a:gd name="T54" fmla="*/ 103 w 1081"/>
                <a:gd name="T55" fmla="*/ 378 h 383"/>
                <a:gd name="T56" fmla="*/ 108 w 1081"/>
                <a:gd name="T57" fmla="*/ 383 h 383"/>
                <a:gd name="T58" fmla="*/ 112 w 1081"/>
                <a:gd name="T59" fmla="*/ 382 h 383"/>
                <a:gd name="T60" fmla="*/ 114 w 1081"/>
                <a:gd name="T61" fmla="*/ 379 h 383"/>
                <a:gd name="T62" fmla="*/ 118 w 1081"/>
                <a:gd name="T63" fmla="*/ 368 h 383"/>
                <a:gd name="T64" fmla="*/ 119 w 1081"/>
                <a:gd name="T65" fmla="*/ 353 h 383"/>
                <a:gd name="T66" fmla="*/ 115 w 1081"/>
                <a:gd name="T67" fmla="*/ 339 h 383"/>
                <a:gd name="T68" fmla="*/ 101 w 1081"/>
                <a:gd name="T69" fmla="*/ 318 h 383"/>
                <a:gd name="T70" fmla="*/ 84 w 1081"/>
                <a:gd name="T71" fmla="*/ 290 h 383"/>
                <a:gd name="T72" fmla="*/ 65 w 1081"/>
                <a:gd name="T73" fmla="*/ 255 h 383"/>
                <a:gd name="T74" fmla="*/ 57 w 1081"/>
                <a:gd name="T75" fmla="*/ 239 h 383"/>
                <a:gd name="T76" fmla="*/ 46 w 1081"/>
                <a:gd name="T77" fmla="*/ 202 h 383"/>
                <a:gd name="T78" fmla="*/ 42 w 1081"/>
                <a:gd name="T79" fmla="*/ 183 h 383"/>
                <a:gd name="T80" fmla="*/ 40 w 1081"/>
                <a:gd name="T81" fmla="*/ 164 h 383"/>
                <a:gd name="T82" fmla="*/ 41 w 1081"/>
                <a:gd name="T83" fmla="*/ 127 h 383"/>
                <a:gd name="T84" fmla="*/ 44 w 1081"/>
                <a:gd name="T85" fmla="*/ 111 h 383"/>
                <a:gd name="T86" fmla="*/ 47 w 1081"/>
                <a:gd name="T87" fmla="*/ 95 h 383"/>
                <a:gd name="T88" fmla="*/ 57 w 1081"/>
                <a:gd name="T89" fmla="*/ 68 h 383"/>
                <a:gd name="T90" fmla="*/ 66 w 1081"/>
                <a:gd name="T91" fmla="*/ 60 h 383"/>
                <a:gd name="T92" fmla="*/ 77 w 1081"/>
                <a:gd name="T93" fmla="*/ 52 h 383"/>
                <a:gd name="T94" fmla="*/ 112 w 1081"/>
                <a:gd name="T95" fmla="*/ 45 h 383"/>
                <a:gd name="T96" fmla="*/ 135 w 1081"/>
                <a:gd name="T97" fmla="*/ 45 h 383"/>
                <a:gd name="T98" fmla="*/ 195 w 1081"/>
                <a:gd name="T99" fmla="*/ 46 h 383"/>
                <a:gd name="T100" fmla="*/ 275 w 1081"/>
                <a:gd name="T101" fmla="*/ 53 h 383"/>
                <a:gd name="T102" fmla="*/ 361 w 1081"/>
                <a:gd name="T103" fmla="*/ 61 h 383"/>
                <a:gd name="T104" fmla="*/ 455 w 1081"/>
                <a:gd name="T105" fmla="*/ 73 h 383"/>
                <a:gd name="T106" fmla="*/ 554 w 1081"/>
                <a:gd name="T107" fmla="*/ 89 h 383"/>
                <a:gd name="T108" fmla="*/ 656 w 1081"/>
                <a:gd name="T109" fmla="*/ 109 h 383"/>
                <a:gd name="T110" fmla="*/ 758 w 1081"/>
                <a:gd name="T111" fmla="*/ 129 h 383"/>
                <a:gd name="T112" fmla="*/ 863 w 1081"/>
                <a:gd name="T113" fmla="*/ 149 h 383"/>
                <a:gd name="T114" fmla="*/ 971 w 1081"/>
                <a:gd name="T115" fmla="*/ 166 h 383"/>
                <a:gd name="T116" fmla="*/ 1081 w 1081"/>
                <a:gd name="T117" fmla="*/ 184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1" h="383">
                  <a:moveTo>
                    <a:pt x="1081" y="184"/>
                  </a:moveTo>
                  <a:lnTo>
                    <a:pt x="1025" y="172"/>
                  </a:lnTo>
                  <a:lnTo>
                    <a:pt x="973" y="160"/>
                  </a:lnTo>
                  <a:lnTo>
                    <a:pt x="928" y="150"/>
                  </a:lnTo>
                  <a:lnTo>
                    <a:pt x="885" y="139"/>
                  </a:lnTo>
                  <a:lnTo>
                    <a:pt x="751" y="107"/>
                  </a:lnTo>
                  <a:lnTo>
                    <a:pt x="621" y="79"/>
                  </a:lnTo>
                  <a:lnTo>
                    <a:pt x="493" y="51"/>
                  </a:lnTo>
                  <a:lnTo>
                    <a:pt x="377" y="28"/>
                  </a:lnTo>
                  <a:lnTo>
                    <a:pt x="270" y="11"/>
                  </a:lnTo>
                  <a:lnTo>
                    <a:pt x="188" y="2"/>
                  </a:lnTo>
                  <a:lnTo>
                    <a:pt x="152" y="0"/>
                  </a:lnTo>
                  <a:lnTo>
                    <a:pt x="99" y="2"/>
                  </a:lnTo>
                  <a:lnTo>
                    <a:pt x="79" y="7"/>
                  </a:lnTo>
                  <a:lnTo>
                    <a:pt x="61" y="15"/>
                  </a:lnTo>
                  <a:lnTo>
                    <a:pt x="34" y="37"/>
                  </a:lnTo>
                  <a:lnTo>
                    <a:pt x="22" y="51"/>
                  </a:lnTo>
                  <a:lnTo>
                    <a:pt x="13" y="65"/>
                  </a:lnTo>
                  <a:lnTo>
                    <a:pt x="3" y="96"/>
                  </a:lnTo>
                  <a:lnTo>
                    <a:pt x="1" y="113"/>
                  </a:lnTo>
                  <a:lnTo>
                    <a:pt x="0" y="147"/>
                  </a:lnTo>
                  <a:lnTo>
                    <a:pt x="6" y="183"/>
                  </a:lnTo>
                  <a:lnTo>
                    <a:pt x="13" y="218"/>
                  </a:lnTo>
                  <a:lnTo>
                    <a:pt x="27" y="252"/>
                  </a:lnTo>
                  <a:lnTo>
                    <a:pt x="44" y="290"/>
                  </a:lnTo>
                  <a:lnTo>
                    <a:pt x="64" y="327"/>
                  </a:lnTo>
                  <a:lnTo>
                    <a:pt x="87" y="360"/>
                  </a:lnTo>
                  <a:lnTo>
                    <a:pt x="103" y="378"/>
                  </a:lnTo>
                  <a:lnTo>
                    <a:pt x="108" y="383"/>
                  </a:lnTo>
                  <a:lnTo>
                    <a:pt x="112" y="382"/>
                  </a:lnTo>
                  <a:lnTo>
                    <a:pt x="114" y="379"/>
                  </a:lnTo>
                  <a:lnTo>
                    <a:pt x="118" y="368"/>
                  </a:lnTo>
                  <a:lnTo>
                    <a:pt x="119" y="353"/>
                  </a:lnTo>
                  <a:lnTo>
                    <a:pt x="115" y="339"/>
                  </a:lnTo>
                  <a:lnTo>
                    <a:pt x="101" y="318"/>
                  </a:lnTo>
                  <a:lnTo>
                    <a:pt x="84" y="290"/>
                  </a:lnTo>
                  <a:lnTo>
                    <a:pt x="65" y="255"/>
                  </a:lnTo>
                  <a:lnTo>
                    <a:pt x="57" y="239"/>
                  </a:lnTo>
                  <a:lnTo>
                    <a:pt x="46" y="202"/>
                  </a:lnTo>
                  <a:lnTo>
                    <a:pt x="42" y="183"/>
                  </a:lnTo>
                  <a:lnTo>
                    <a:pt x="40" y="164"/>
                  </a:lnTo>
                  <a:lnTo>
                    <a:pt x="41" y="127"/>
                  </a:lnTo>
                  <a:lnTo>
                    <a:pt x="44" y="111"/>
                  </a:lnTo>
                  <a:lnTo>
                    <a:pt x="47" y="95"/>
                  </a:lnTo>
                  <a:lnTo>
                    <a:pt x="57" y="68"/>
                  </a:lnTo>
                  <a:lnTo>
                    <a:pt x="66" y="60"/>
                  </a:lnTo>
                  <a:lnTo>
                    <a:pt x="77" y="52"/>
                  </a:lnTo>
                  <a:lnTo>
                    <a:pt x="112" y="45"/>
                  </a:lnTo>
                  <a:lnTo>
                    <a:pt x="135" y="45"/>
                  </a:lnTo>
                  <a:lnTo>
                    <a:pt x="195" y="46"/>
                  </a:lnTo>
                  <a:lnTo>
                    <a:pt x="275" y="53"/>
                  </a:lnTo>
                  <a:lnTo>
                    <a:pt x="361" y="61"/>
                  </a:lnTo>
                  <a:lnTo>
                    <a:pt x="455" y="73"/>
                  </a:lnTo>
                  <a:lnTo>
                    <a:pt x="554" y="89"/>
                  </a:lnTo>
                  <a:lnTo>
                    <a:pt x="656" y="109"/>
                  </a:lnTo>
                  <a:lnTo>
                    <a:pt x="758" y="129"/>
                  </a:lnTo>
                  <a:lnTo>
                    <a:pt x="863" y="149"/>
                  </a:lnTo>
                  <a:lnTo>
                    <a:pt x="971" y="166"/>
                  </a:lnTo>
                  <a:lnTo>
                    <a:pt x="1081" y="184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B6D93987-187F-4227-816F-4C7392FC7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-936722"/>
              <a:ext cx="644525" cy="679450"/>
            </a:xfrm>
            <a:custGeom>
              <a:avLst/>
              <a:gdLst>
                <a:gd name="T0" fmla="*/ 895 w 1218"/>
                <a:gd name="T1" fmla="*/ 85 h 1285"/>
                <a:gd name="T2" fmla="*/ 846 w 1218"/>
                <a:gd name="T3" fmla="*/ 40 h 1285"/>
                <a:gd name="T4" fmla="*/ 796 w 1218"/>
                <a:gd name="T5" fmla="*/ 20 h 1285"/>
                <a:gd name="T6" fmla="*/ 644 w 1218"/>
                <a:gd name="T7" fmla="*/ 2 h 1285"/>
                <a:gd name="T8" fmla="*/ 456 w 1218"/>
                <a:gd name="T9" fmla="*/ 2 h 1285"/>
                <a:gd name="T10" fmla="*/ 331 w 1218"/>
                <a:gd name="T11" fmla="*/ 11 h 1285"/>
                <a:gd name="T12" fmla="*/ 175 w 1218"/>
                <a:gd name="T13" fmla="*/ 39 h 1285"/>
                <a:gd name="T14" fmla="*/ 75 w 1218"/>
                <a:gd name="T15" fmla="*/ 90 h 1285"/>
                <a:gd name="T16" fmla="*/ 36 w 1218"/>
                <a:gd name="T17" fmla="*/ 134 h 1285"/>
                <a:gd name="T18" fmla="*/ 5 w 1218"/>
                <a:gd name="T19" fmla="*/ 215 h 1285"/>
                <a:gd name="T20" fmla="*/ 6 w 1218"/>
                <a:gd name="T21" fmla="*/ 331 h 1285"/>
                <a:gd name="T22" fmla="*/ 29 w 1218"/>
                <a:gd name="T23" fmla="*/ 435 h 1285"/>
                <a:gd name="T24" fmla="*/ 104 w 1218"/>
                <a:gd name="T25" fmla="*/ 624 h 1285"/>
                <a:gd name="T26" fmla="*/ 215 w 1218"/>
                <a:gd name="T27" fmla="*/ 820 h 1285"/>
                <a:gd name="T28" fmla="*/ 279 w 1218"/>
                <a:gd name="T29" fmla="*/ 906 h 1285"/>
                <a:gd name="T30" fmla="*/ 374 w 1218"/>
                <a:gd name="T31" fmla="*/ 1003 h 1285"/>
                <a:gd name="T32" fmla="*/ 453 w 1218"/>
                <a:gd name="T33" fmla="*/ 1063 h 1285"/>
                <a:gd name="T34" fmla="*/ 633 w 1218"/>
                <a:gd name="T35" fmla="*/ 1160 h 1285"/>
                <a:gd name="T36" fmla="*/ 755 w 1218"/>
                <a:gd name="T37" fmla="*/ 1208 h 1285"/>
                <a:gd name="T38" fmla="*/ 927 w 1218"/>
                <a:gd name="T39" fmla="*/ 1260 h 1285"/>
                <a:gd name="T40" fmla="*/ 1077 w 1218"/>
                <a:gd name="T41" fmla="*/ 1285 h 1285"/>
                <a:gd name="T42" fmla="*/ 1131 w 1218"/>
                <a:gd name="T43" fmla="*/ 1284 h 1285"/>
                <a:gd name="T44" fmla="*/ 1183 w 1218"/>
                <a:gd name="T45" fmla="*/ 1263 h 1285"/>
                <a:gd name="T46" fmla="*/ 1207 w 1218"/>
                <a:gd name="T47" fmla="*/ 1229 h 1285"/>
                <a:gd name="T48" fmla="*/ 1218 w 1218"/>
                <a:gd name="T49" fmla="*/ 1166 h 1285"/>
                <a:gd name="T50" fmla="*/ 1194 w 1218"/>
                <a:gd name="T51" fmla="*/ 1095 h 1285"/>
                <a:gd name="T52" fmla="*/ 1125 w 1218"/>
                <a:gd name="T53" fmla="*/ 980 h 1285"/>
                <a:gd name="T54" fmla="*/ 1039 w 1218"/>
                <a:gd name="T55" fmla="*/ 809 h 1285"/>
                <a:gd name="T56" fmla="*/ 970 w 1218"/>
                <a:gd name="T57" fmla="*/ 624 h 1285"/>
                <a:gd name="T58" fmla="*/ 921 w 1218"/>
                <a:gd name="T59" fmla="*/ 464 h 1285"/>
                <a:gd name="T60" fmla="*/ 903 w 1218"/>
                <a:gd name="T61" fmla="*/ 378 h 1285"/>
                <a:gd name="T62" fmla="*/ 899 w 1218"/>
                <a:gd name="T63" fmla="*/ 278 h 1285"/>
                <a:gd name="T64" fmla="*/ 908 w 1218"/>
                <a:gd name="T65" fmla="*/ 173 h 1285"/>
                <a:gd name="T66" fmla="*/ 910 w 1218"/>
                <a:gd name="T67" fmla="*/ 12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8" h="1285">
                  <a:moveTo>
                    <a:pt x="904" y="103"/>
                  </a:moveTo>
                  <a:lnTo>
                    <a:pt x="895" y="85"/>
                  </a:lnTo>
                  <a:lnTo>
                    <a:pt x="871" y="57"/>
                  </a:lnTo>
                  <a:lnTo>
                    <a:pt x="846" y="40"/>
                  </a:lnTo>
                  <a:lnTo>
                    <a:pt x="831" y="34"/>
                  </a:lnTo>
                  <a:lnTo>
                    <a:pt x="796" y="20"/>
                  </a:lnTo>
                  <a:lnTo>
                    <a:pt x="701" y="6"/>
                  </a:lnTo>
                  <a:lnTo>
                    <a:pt x="644" y="2"/>
                  </a:lnTo>
                  <a:lnTo>
                    <a:pt x="585" y="0"/>
                  </a:lnTo>
                  <a:lnTo>
                    <a:pt x="456" y="2"/>
                  </a:lnTo>
                  <a:lnTo>
                    <a:pt x="392" y="7"/>
                  </a:lnTo>
                  <a:lnTo>
                    <a:pt x="331" y="11"/>
                  </a:lnTo>
                  <a:lnTo>
                    <a:pt x="220" y="27"/>
                  </a:lnTo>
                  <a:lnTo>
                    <a:pt x="175" y="39"/>
                  </a:lnTo>
                  <a:lnTo>
                    <a:pt x="135" y="54"/>
                  </a:lnTo>
                  <a:lnTo>
                    <a:pt x="75" y="90"/>
                  </a:lnTo>
                  <a:lnTo>
                    <a:pt x="54" y="111"/>
                  </a:lnTo>
                  <a:lnTo>
                    <a:pt x="36" y="134"/>
                  </a:lnTo>
                  <a:lnTo>
                    <a:pt x="10" y="185"/>
                  </a:lnTo>
                  <a:lnTo>
                    <a:pt x="5" y="215"/>
                  </a:lnTo>
                  <a:lnTo>
                    <a:pt x="0" y="249"/>
                  </a:lnTo>
                  <a:lnTo>
                    <a:pt x="6" y="331"/>
                  </a:lnTo>
                  <a:lnTo>
                    <a:pt x="16" y="381"/>
                  </a:lnTo>
                  <a:lnTo>
                    <a:pt x="29" y="435"/>
                  </a:lnTo>
                  <a:lnTo>
                    <a:pt x="74" y="559"/>
                  </a:lnTo>
                  <a:lnTo>
                    <a:pt x="104" y="624"/>
                  </a:lnTo>
                  <a:lnTo>
                    <a:pt x="138" y="691"/>
                  </a:lnTo>
                  <a:lnTo>
                    <a:pt x="215" y="820"/>
                  </a:lnTo>
                  <a:lnTo>
                    <a:pt x="258" y="878"/>
                  </a:lnTo>
                  <a:lnTo>
                    <a:pt x="279" y="906"/>
                  </a:lnTo>
                  <a:lnTo>
                    <a:pt x="325" y="957"/>
                  </a:lnTo>
                  <a:lnTo>
                    <a:pt x="374" y="1003"/>
                  </a:lnTo>
                  <a:lnTo>
                    <a:pt x="426" y="1045"/>
                  </a:lnTo>
                  <a:lnTo>
                    <a:pt x="453" y="1063"/>
                  </a:lnTo>
                  <a:lnTo>
                    <a:pt x="510" y="1099"/>
                  </a:lnTo>
                  <a:lnTo>
                    <a:pt x="633" y="1160"/>
                  </a:lnTo>
                  <a:lnTo>
                    <a:pt x="695" y="1185"/>
                  </a:lnTo>
                  <a:lnTo>
                    <a:pt x="755" y="1208"/>
                  </a:lnTo>
                  <a:lnTo>
                    <a:pt x="871" y="1246"/>
                  </a:lnTo>
                  <a:lnTo>
                    <a:pt x="927" y="1260"/>
                  </a:lnTo>
                  <a:lnTo>
                    <a:pt x="980" y="1273"/>
                  </a:lnTo>
                  <a:lnTo>
                    <a:pt x="1077" y="1285"/>
                  </a:lnTo>
                  <a:lnTo>
                    <a:pt x="1114" y="1285"/>
                  </a:lnTo>
                  <a:lnTo>
                    <a:pt x="1131" y="1284"/>
                  </a:lnTo>
                  <a:lnTo>
                    <a:pt x="1157" y="1278"/>
                  </a:lnTo>
                  <a:lnTo>
                    <a:pt x="1183" y="1263"/>
                  </a:lnTo>
                  <a:lnTo>
                    <a:pt x="1196" y="1247"/>
                  </a:lnTo>
                  <a:lnTo>
                    <a:pt x="1207" y="1229"/>
                  </a:lnTo>
                  <a:lnTo>
                    <a:pt x="1218" y="1187"/>
                  </a:lnTo>
                  <a:lnTo>
                    <a:pt x="1218" y="1166"/>
                  </a:lnTo>
                  <a:lnTo>
                    <a:pt x="1215" y="1144"/>
                  </a:lnTo>
                  <a:lnTo>
                    <a:pt x="1194" y="1095"/>
                  </a:lnTo>
                  <a:lnTo>
                    <a:pt x="1173" y="1061"/>
                  </a:lnTo>
                  <a:lnTo>
                    <a:pt x="1125" y="980"/>
                  </a:lnTo>
                  <a:lnTo>
                    <a:pt x="1067" y="869"/>
                  </a:lnTo>
                  <a:lnTo>
                    <a:pt x="1039" y="809"/>
                  </a:lnTo>
                  <a:lnTo>
                    <a:pt x="991" y="684"/>
                  </a:lnTo>
                  <a:lnTo>
                    <a:pt x="970" y="624"/>
                  </a:lnTo>
                  <a:lnTo>
                    <a:pt x="951" y="566"/>
                  </a:lnTo>
                  <a:lnTo>
                    <a:pt x="921" y="464"/>
                  </a:lnTo>
                  <a:lnTo>
                    <a:pt x="911" y="419"/>
                  </a:lnTo>
                  <a:lnTo>
                    <a:pt x="903" y="378"/>
                  </a:lnTo>
                  <a:lnTo>
                    <a:pt x="898" y="308"/>
                  </a:lnTo>
                  <a:lnTo>
                    <a:pt x="899" y="278"/>
                  </a:lnTo>
                  <a:lnTo>
                    <a:pt x="902" y="219"/>
                  </a:lnTo>
                  <a:lnTo>
                    <a:pt x="908" y="173"/>
                  </a:lnTo>
                  <a:lnTo>
                    <a:pt x="910" y="153"/>
                  </a:lnTo>
                  <a:lnTo>
                    <a:pt x="910" y="120"/>
                  </a:lnTo>
                  <a:lnTo>
                    <a:pt x="904" y="103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8AE79148-F52E-40C2-BDA8-4C58BB555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-936722"/>
              <a:ext cx="644525" cy="679450"/>
            </a:xfrm>
            <a:custGeom>
              <a:avLst/>
              <a:gdLst>
                <a:gd name="T0" fmla="*/ 895 w 1218"/>
                <a:gd name="T1" fmla="*/ 85 h 1285"/>
                <a:gd name="T2" fmla="*/ 846 w 1218"/>
                <a:gd name="T3" fmla="*/ 40 h 1285"/>
                <a:gd name="T4" fmla="*/ 796 w 1218"/>
                <a:gd name="T5" fmla="*/ 20 h 1285"/>
                <a:gd name="T6" fmla="*/ 644 w 1218"/>
                <a:gd name="T7" fmla="*/ 2 h 1285"/>
                <a:gd name="T8" fmla="*/ 456 w 1218"/>
                <a:gd name="T9" fmla="*/ 2 h 1285"/>
                <a:gd name="T10" fmla="*/ 331 w 1218"/>
                <a:gd name="T11" fmla="*/ 11 h 1285"/>
                <a:gd name="T12" fmla="*/ 175 w 1218"/>
                <a:gd name="T13" fmla="*/ 39 h 1285"/>
                <a:gd name="T14" fmla="*/ 75 w 1218"/>
                <a:gd name="T15" fmla="*/ 90 h 1285"/>
                <a:gd name="T16" fmla="*/ 36 w 1218"/>
                <a:gd name="T17" fmla="*/ 134 h 1285"/>
                <a:gd name="T18" fmla="*/ 5 w 1218"/>
                <a:gd name="T19" fmla="*/ 215 h 1285"/>
                <a:gd name="T20" fmla="*/ 6 w 1218"/>
                <a:gd name="T21" fmla="*/ 331 h 1285"/>
                <a:gd name="T22" fmla="*/ 29 w 1218"/>
                <a:gd name="T23" fmla="*/ 435 h 1285"/>
                <a:gd name="T24" fmla="*/ 104 w 1218"/>
                <a:gd name="T25" fmla="*/ 624 h 1285"/>
                <a:gd name="T26" fmla="*/ 215 w 1218"/>
                <a:gd name="T27" fmla="*/ 820 h 1285"/>
                <a:gd name="T28" fmla="*/ 279 w 1218"/>
                <a:gd name="T29" fmla="*/ 906 h 1285"/>
                <a:gd name="T30" fmla="*/ 374 w 1218"/>
                <a:gd name="T31" fmla="*/ 1003 h 1285"/>
                <a:gd name="T32" fmla="*/ 453 w 1218"/>
                <a:gd name="T33" fmla="*/ 1063 h 1285"/>
                <a:gd name="T34" fmla="*/ 633 w 1218"/>
                <a:gd name="T35" fmla="*/ 1160 h 1285"/>
                <a:gd name="T36" fmla="*/ 755 w 1218"/>
                <a:gd name="T37" fmla="*/ 1208 h 1285"/>
                <a:gd name="T38" fmla="*/ 927 w 1218"/>
                <a:gd name="T39" fmla="*/ 1260 h 1285"/>
                <a:gd name="T40" fmla="*/ 1077 w 1218"/>
                <a:gd name="T41" fmla="*/ 1285 h 1285"/>
                <a:gd name="T42" fmla="*/ 1131 w 1218"/>
                <a:gd name="T43" fmla="*/ 1284 h 1285"/>
                <a:gd name="T44" fmla="*/ 1183 w 1218"/>
                <a:gd name="T45" fmla="*/ 1263 h 1285"/>
                <a:gd name="T46" fmla="*/ 1207 w 1218"/>
                <a:gd name="T47" fmla="*/ 1229 h 1285"/>
                <a:gd name="T48" fmla="*/ 1218 w 1218"/>
                <a:gd name="T49" fmla="*/ 1166 h 1285"/>
                <a:gd name="T50" fmla="*/ 1194 w 1218"/>
                <a:gd name="T51" fmla="*/ 1095 h 1285"/>
                <a:gd name="T52" fmla="*/ 1125 w 1218"/>
                <a:gd name="T53" fmla="*/ 980 h 1285"/>
                <a:gd name="T54" fmla="*/ 1039 w 1218"/>
                <a:gd name="T55" fmla="*/ 809 h 1285"/>
                <a:gd name="T56" fmla="*/ 970 w 1218"/>
                <a:gd name="T57" fmla="*/ 624 h 1285"/>
                <a:gd name="T58" fmla="*/ 921 w 1218"/>
                <a:gd name="T59" fmla="*/ 464 h 1285"/>
                <a:gd name="T60" fmla="*/ 903 w 1218"/>
                <a:gd name="T61" fmla="*/ 378 h 1285"/>
                <a:gd name="T62" fmla="*/ 899 w 1218"/>
                <a:gd name="T63" fmla="*/ 278 h 1285"/>
                <a:gd name="T64" fmla="*/ 908 w 1218"/>
                <a:gd name="T65" fmla="*/ 173 h 1285"/>
                <a:gd name="T66" fmla="*/ 910 w 1218"/>
                <a:gd name="T67" fmla="*/ 12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8" h="1285">
                  <a:moveTo>
                    <a:pt x="904" y="103"/>
                  </a:moveTo>
                  <a:lnTo>
                    <a:pt x="895" y="85"/>
                  </a:lnTo>
                  <a:lnTo>
                    <a:pt x="871" y="57"/>
                  </a:lnTo>
                  <a:lnTo>
                    <a:pt x="846" y="40"/>
                  </a:lnTo>
                  <a:lnTo>
                    <a:pt x="831" y="34"/>
                  </a:lnTo>
                  <a:lnTo>
                    <a:pt x="796" y="20"/>
                  </a:lnTo>
                  <a:lnTo>
                    <a:pt x="701" y="6"/>
                  </a:lnTo>
                  <a:lnTo>
                    <a:pt x="644" y="2"/>
                  </a:lnTo>
                  <a:lnTo>
                    <a:pt x="585" y="0"/>
                  </a:lnTo>
                  <a:lnTo>
                    <a:pt x="456" y="2"/>
                  </a:lnTo>
                  <a:lnTo>
                    <a:pt x="392" y="7"/>
                  </a:lnTo>
                  <a:lnTo>
                    <a:pt x="331" y="11"/>
                  </a:lnTo>
                  <a:lnTo>
                    <a:pt x="220" y="27"/>
                  </a:lnTo>
                  <a:lnTo>
                    <a:pt x="175" y="39"/>
                  </a:lnTo>
                  <a:lnTo>
                    <a:pt x="135" y="54"/>
                  </a:lnTo>
                  <a:lnTo>
                    <a:pt x="75" y="90"/>
                  </a:lnTo>
                  <a:lnTo>
                    <a:pt x="54" y="111"/>
                  </a:lnTo>
                  <a:lnTo>
                    <a:pt x="36" y="134"/>
                  </a:lnTo>
                  <a:lnTo>
                    <a:pt x="10" y="185"/>
                  </a:lnTo>
                  <a:lnTo>
                    <a:pt x="5" y="215"/>
                  </a:lnTo>
                  <a:lnTo>
                    <a:pt x="0" y="249"/>
                  </a:lnTo>
                  <a:lnTo>
                    <a:pt x="6" y="331"/>
                  </a:lnTo>
                  <a:lnTo>
                    <a:pt x="16" y="381"/>
                  </a:lnTo>
                  <a:lnTo>
                    <a:pt x="29" y="435"/>
                  </a:lnTo>
                  <a:lnTo>
                    <a:pt x="74" y="559"/>
                  </a:lnTo>
                  <a:lnTo>
                    <a:pt x="104" y="624"/>
                  </a:lnTo>
                  <a:lnTo>
                    <a:pt x="138" y="691"/>
                  </a:lnTo>
                  <a:lnTo>
                    <a:pt x="215" y="820"/>
                  </a:lnTo>
                  <a:lnTo>
                    <a:pt x="258" y="878"/>
                  </a:lnTo>
                  <a:lnTo>
                    <a:pt x="279" y="906"/>
                  </a:lnTo>
                  <a:lnTo>
                    <a:pt x="325" y="957"/>
                  </a:lnTo>
                  <a:lnTo>
                    <a:pt x="374" y="1003"/>
                  </a:lnTo>
                  <a:lnTo>
                    <a:pt x="426" y="1045"/>
                  </a:lnTo>
                  <a:lnTo>
                    <a:pt x="453" y="1063"/>
                  </a:lnTo>
                  <a:lnTo>
                    <a:pt x="510" y="1099"/>
                  </a:lnTo>
                  <a:lnTo>
                    <a:pt x="633" y="1160"/>
                  </a:lnTo>
                  <a:lnTo>
                    <a:pt x="695" y="1185"/>
                  </a:lnTo>
                  <a:lnTo>
                    <a:pt x="755" y="1208"/>
                  </a:lnTo>
                  <a:lnTo>
                    <a:pt x="871" y="1246"/>
                  </a:lnTo>
                  <a:lnTo>
                    <a:pt x="927" y="1260"/>
                  </a:lnTo>
                  <a:lnTo>
                    <a:pt x="980" y="1273"/>
                  </a:lnTo>
                  <a:lnTo>
                    <a:pt x="1077" y="1285"/>
                  </a:lnTo>
                  <a:lnTo>
                    <a:pt x="1114" y="1285"/>
                  </a:lnTo>
                  <a:lnTo>
                    <a:pt x="1131" y="1284"/>
                  </a:lnTo>
                  <a:lnTo>
                    <a:pt x="1157" y="1278"/>
                  </a:lnTo>
                  <a:lnTo>
                    <a:pt x="1183" y="1263"/>
                  </a:lnTo>
                  <a:lnTo>
                    <a:pt x="1196" y="1247"/>
                  </a:lnTo>
                  <a:lnTo>
                    <a:pt x="1207" y="1229"/>
                  </a:lnTo>
                  <a:lnTo>
                    <a:pt x="1218" y="1187"/>
                  </a:lnTo>
                  <a:lnTo>
                    <a:pt x="1218" y="1166"/>
                  </a:lnTo>
                  <a:lnTo>
                    <a:pt x="1215" y="1144"/>
                  </a:lnTo>
                  <a:lnTo>
                    <a:pt x="1194" y="1095"/>
                  </a:lnTo>
                  <a:lnTo>
                    <a:pt x="1173" y="1061"/>
                  </a:lnTo>
                  <a:lnTo>
                    <a:pt x="1125" y="980"/>
                  </a:lnTo>
                  <a:lnTo>
                    <a:pt x="1067" y="869"/>
                  </a:lnTo>
                  <a:lnTo>
                    <a:pt x="1039" y="809"/>
                  </a:lnTo>
                  <a:lnTo>
                    <a:pt x="991" y="684"/>
                  </a:lnTo>
                  <a:lnTo>
                    <a:pt x="970" y="624"/>
                  </a:lnTo>
                  <a:lnTo>
                    <a:pt x="951" y="566"/>
                  </a:lnTo>
                  <a:lnTo>
                    <a:pt x="921" y="464"/>
                  </a:lnTo>
                  <a:lnTo>
                    <a:pt x="911" y="419"/>
                  </a:lnTo>
                  <a:lnTo>
                    <a:pt x="903" y="378"/>
                  </a:lnTo>
                  <a:lnTo>
                    <a:pt x="898" y="308"/>
                  </a:lnTo>
                  <a:lnTo>
                    <a:pt x="899" y="278"/>
                  </a:lnTo>
                  <a:lnTo>
                    <a:pt x="902" y="219"/>
                  </a:lnTo>
                  <a:lnTo>
                    <a:pt x="908" y="173"/>
                  </a:lnTo>
                  <a:lnTo>
                    <a:pt x="910" y="153"/>
                  </a:lnTo>
                  <a:lnTo>
                    <a:pt x="910" y="120"/>
                  </a:lnTo>
                  <a:lnTo>
                    <a:pt x="904" y="103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AED580AE-BDFF-4497-B8A3-7BAFD9FD3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738" y="-887509"/>
              <a:ext cx="296863" cy="434975"/>
            </a:xfrm>
            <a:custGeom>
              <a:avLst/>
              <a:gdLst>
                <a:gd name="T0" fmla="*/ 195 w 562"/>
                <a:gd name="T1" fmla="*/ 722 h 823"/>
                <a:gd name="T2" fmla="*/ 252 w 562"/>
                <a:gd name="T3" fmla="*/ 750 h 823"/>
                <a:gd name="T4" fmla="*/ 308 w 562"/>
                <a:gd name="T5" fmla="*/ 777 h 823"/>
                <a:gd name="T6" fmla="*/ 366 w 562"/>
                <a:gd name="T7" fmla="*/ 800 h 823"/>
                <a:gd name="T8" fmla="*/ 409 w 562"/>
                <a:gd name="T9" fmla="*/ 815 h 823"/>
                <a:gd name="T10" fmla="*/ 426 w 562"/>
                <a:gd name="T11" fmla="*/ 820 h 823"/>
                <a:gd name="T12" fmla="*/ 440 w 562"/>
                <a:gd name="T13" fmla="*/ 823 h 823"/>
                <a:gd name="T14" fmla="*/ 444 w 562"/>
                <a:gd name="T15" fmla="*/ 820 h 823"/>
                <a:gd name="T16" fmla="*/ 444 w 562"/>
                <a:gd name="T17" fmla="*/ 817 h 823"/>
                <a:gd name="T18" fmla="*/ 436 w 562"/>
                <a:gd name="T19" fmla="*/ 800 h 823"/>
                <a:gd name="T20" fmla="*/ 413 w 562"/>
                <a:gd name="T21" fmla="*/ 750 h 823"/>
                <a:gd name="T22" fmla="*/ 387 w 562"/>
                <a:gd name="T23" fmla="*/ 678 h 823"/>
                <a:gd name="T24" fmla="*/ 357 w 562"/>
                <a:gd name="T25" fmla="*/ 579 h 823"/>
                <a:gd name="T26" fmla="*/ 341 w 562"/>
                <a:gd name="T27" fmla="*/ 527 h 823"/>
                <a:gd name="T28" fmla="*/ 311 w 562"/>
                <a:gd name="T29" fmla="*/ 418 h 823"/>
                <a:gd name="T30" fmla="*/ 301 w 562"/>
                <a:gd name="T31" fmla="*/ 361 h 823"/>
                <a:gd name="T32" fmla="*/ 294 w 562"/>
                <a:gd name="T33" fmla="*/ 304 h 823"/>
                <a:gd name="T34" fmla="*/ 290 w 562"/>
                <a:gd name="T35" fmla="*/ 202 h 823"/>
                <a:gd name="T36" fmla="*/ 291 w 562"/>
                <a:gd name="T37" fmla="*/ 164 h 823"/>
                <a:gd name="T38" fmla="*/ 292 w 562"/>
                <a:gd name="T39" fmla="*/ 134 h 823"/>
                <a:gd name="T40" fmla="*/ 299 w 562"/>
                <a:gd name="T41" fmla="*/ 109 h 823"/>
                <a:gd name="T42" fmla="*/ 310 w 562"/>
                <a:gd name="T43" fmla="*/ 97 h 823"/>
                <a:gd name="T44" fmla="*/ 318 w 562"/>
                <a:gd name="T45" fmla="*/ 92 h 823"/>
                <a:gd name="T46" fmla="*/ 362 w 562"/>
                <a:gd name="T47" fmla="*/ 74 h 823"/>
                <a:gd name="T48" fmla="*/ 429 w 562"/>
                <a:gd name="T49" fmla="*/ 53 h 823"/>
                <a:gd name="T50" fmla="*/ 495 w 562"/>
                <a:gd name="T51" fmla="*/ 28 h 823"/>
                <a:gd name="T52" fmla="*/ 562 w 562"/>
                <a:gd name="T53" fmla="*/ 1 h 823"/>
                <a:gd name="T54" fmla="*/ 492 w 562"/>
                <a:gd name="T55" fmla="*/ 0 h 823"/>
                <a:gd name="T56" fmla="*/ 358 w 562"/>
                <a:gd name="T57" fmla="*/ 0 h 823"/>
                <a:gd name="T58" fmla="*/ 298 w 562"/>
                <a:gd name="T59" fmla="*/ 3 h 823"/>
                <a:gd name="T60" fmla="*/ 241 w 562"/>
                <a:gd name="T61" fmla="*/ 10 h 823"/>
                <a:gd name="T62" fmla="*/ 149 w 562"/>
                <a:gd name="T63" fmla="*/ 31 h 823"/>
                <a:gd name="T64" fmla="*/ 113 w 562"/>
                <a:gd name="T65" fmla="*/ 44 h 823"/>
                <a:gd name="T66" fmla="*/ 84 w 562"/>
                <a:gd name="T67" fmla="*/ 56 h 823"/>
                <a:gd name="T68" fmla="*/ 44 w 562"/>
                <a:gd name="T69" fmla="*/ 86 h 823"/>
                <a:gd name="T70" fmla="*/ 30 w 562"/>
                <a:gd name="T71" fmla="*/ 105 h 823"/>
                <a:gd name="T72" fmla="*/ 17 w 562"/>
                <a:gd name="T73" fmla="*/ 125 h 823"/>
                <a:gd name="T74" fmla="*/ 2 w 562"/>
                <a:gd name="T75" fmla="*/ 174 h 823"/>
                <a:gd name="T76" fmla="*/ 0 w 562"/>
                <a:gd name="T77" fmla="*/ 203 h 823"/>
                <a:gd name="T78" fmla="*/ 1 w 562"/>
                <a:gd name="T79" fmla="*/ 235 h 823"/>
                <a:gd name="T80" fmla="*/ 14 w 562"/>
                <a:gd name="T81" fmla="*/ 310 h 823"/>
                <a:gd name="T82" fmla="*/ 26 w 562"/>
                <a:gd name="T83" fmla="*/ 354 h 823"/>
                <a:gd name="T84" fmla="*/ 42 w 562"/>
                <a:gd name="T85" fmla="*/ 402 h 823"/>
                <a:gd name="T86" fmla="*/ 83 w 562"/>
                <a:gd name="T87" fmla="*/ 509 h 823"/>
                <a:gd name="T88" fmla="*/ 109 w 562"/>
                <a:gd name="T89" fmla="*/ 564 h 823"/>
                <a:gd name="T90" fmla="*/ 150 w 562"/>
                <a:gd name="T91" fmla="*/ 648 h 823"/>
                <a:gd name="T92" fmla="*/ 195 w 562"/>
                <a:gd name="T93" fmla="*/ 722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2" h="823">
                  <a:moveTo>
                    <a:pt x="195" y="722"/>
                  </a:moveTo>
                  <a:lnTo>
                    <a:pt x="252" y="750"/>
                  </a:lnTo>
                  <a:lnTo>
                    <a:pt x="308" y="777"/>
                  </a:lnTo>
                  <a:lnTo>
                    <a:pt x="366" y="800"/>
                  </a:lnTo>
                  <a:lnTo>
                    <a:pt x="409" y="815"/>
                  </a:lnTo>
                  <a:lnTo>
                    <a:pt x="426" y="820"/>
                  </a:lnTo>
                  <a:lnTo>
                    <a:pt x="440" y="823"/>
                  </a:lnTo>
                  <a:lnTo>
                    <a:pt x="444" y="820"/>
                  </a:lnTo>
                  <a:lnTo>
                    <a:pt x="444" y="817"/>
                  </a:lnTo>
                  <a:lnTo>
                    <a:pt x="436" y="800"/>
                  </a:lnTo>
                  <a:lnTo>
                    <a:pt x="413" y="750"/>
                  </a:lnTo>
                  <a:lnTo>
                    <a:pt x="387" y="678"/>
                  </a:lnTo>
                  <a:lnTo>
                    <a:pt x="357" y="579"/>
                  </a:lnTo>
                  <a:lnTo>
                    <a:pt x="341" y="527"/>
                  </a:lnTo>
                  <a:lnTo>
                    <a:pt x="311" y="418"/>
                  </a:lnTo>
                  <a:lnTo>
                    <a:pt x="301" y="361"/>
                  </a:lnTo>
                  <a:lnTo>
                    <a:pt x="294" y="304"/>
                  </a:lnTo>
                  <a:lnTo>
                    <a:pt x="290" y="202"/>
                  </a:lnTo>
                  <a:lnTo>
                    <a:pt x="291" y="164"/>
                  </a:lnTo>
                  <a:lnTo>
                    <a:pt x="292" y="134"/>
                  </a:lnTo>
                  <a:lnTo>
                    <a:pt x="299" y="109"/>
                  </a:lnTo>
                  <a:lnTo>
                    <a:pt x="310" y="97"/>
                  </a:lnTo>
                  <a:lnTo>
                    <a:pt x="318" y="92"/>
                  </a:lnTo>
                  <a:lnTo>
                    <a:pt x="362" y="74"/>
                  </a:lnTo>
                  <a:lnTo>
                    <a:pt x="429" y="53"/>
                  </a:lnTo>
                  <a:lnTo>
                    <a:pt x="495" y="28"/>
                  </a:lnTo>
                  <a:lnTo>
                    <a:pt x="562" y="1"/>
                  </a:lnTo>
                  <a:lnTo>
                    <a:pt x="492" y="0"/>
                  </a:lnTo>
                  <a:lnTo>
                    <a:pt x="358" y="0"/>
                  </a:lnTo>
                  <a:lnTo>
                    <a:pt x="298" y="3"/>
                  </a:lnTo>
                  <a:lnTo>
                    <a:pt x="241" y="10"/>
                  </a:lnTo>
                  <a:lnTo>
                    <a:pt x="149" y="31"/>
                  </a:lnTo>
                  <a:lnTo>
                    <a:pt x="113" y="44"/>
                  </a:lnTo>
                  <a:lnTo>
                    <a:pt x="84" y="56"/>
                  </a:lnTo>
                  <a:lnTo>
                    <a:pt x="44" y="86"/>
                  </a:lnTo>
                  <a:lnTo>
                    <a:pt x="30" y="105"/>
                  </a:lnTo>
                  <a:lnTo>
                    <a:pt x="17" y="125"/>
                  </a:lnTo>
                  <a:lnTo>
                    <a:pt x="2" y="174"/>
                  </a:lnTo>
                  <a:lnTo>
                    <a:pt x="0" y="203"/>
                  </a:lnTo>
                  <a:lnTo>
                    <a:pt x="1" y="235"/>
                  </a:lnTo>
                  <a:lnTo>
                    <a:pt x="14" y="310"/>
                  </a:lnTo>
                  <a:lnTo>
                    <a:pt x="26" y="354"/>
                  </a:lnTo>
                  <a:lnTo>
                    <a:pt x="42" y="402"/>
                  </a:lnTo>
                  <a:lnTo>
                    <a:pt x="83" y="509"/>
                  </a:lnTo>
                  <a:lnTo>
                    <a:pt x="109" y="564"/>
                  </a:lnTo>
                  <a:lnTo>
                    <a:pt x="150" y="648"/>
                  </a:lnTo>
                  <a:lnTo>
                    <a:pt x="195" y="722"/>
                  </a:lnTo>
                  <a:close/>
                </a:path>
              </a:pathLst>
            </a:custGeom>
            <a:solidFill>
              <a:srgbClr val="32353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247A513A-7A9F-4F7B-AF8D-A1DCE88C8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563" y="-487459"/>
              <a:ext cx="406400" cy="187325"/>
            </a:xfrm>
            <a:custGeom>
              <a:avLst/>
              <a:gdLst>
                <a:gd name="T0" fmla="*/ 768 w 769"/>
                <a:gd name="T1" fmla="*/ 329 h 355"/>
                <a:gd name="T2" fmla="*/ 765 w 769"/>
                <a:gd name="T3" fmla="*/ 319 h 355"/>
                <a:gd name="T4" fmla="*/ 734 w 769"/>
                <a:gd name="T5" fmla="*/ 291 h 355"/>
                <a:gd name="T6" fmla="*/ 705 w 769"/>
                <a:gd name="T7" fmla="*/ 273 h 355"/>
                <a:gd name="T8" fmla="*/ 627 w 769"/>
                <a:gd name="T9" fmla="*/ 235 h 355"/>
                <a:gd name="T10" fmla="*/ 511 w 769"/>
                <a:gd name="T11" fmla="*/ 185 h 355"/>
                <a:gd name="T12" fmla="*/ 384 w 769"/>
                <a:gd name="T13" fmla="*/ 130 h 355"/>
                <a:gd name="T14" fmla="*/ 264 w 769"/>
                <a:gd name="T15" fmla="*/ 81 h 355"/>
                <a:gd name="T16" fmla="*/ 167 w 769"/>
                <a:gd name="T17" fmla="*/ 43 h 355"/>
                <a:gd name="T18" fmla="*/ 94 w 769"/>
                <a:gd name="T19" fmla="*/ 19 h 355"/>
                <a:gd name="T20" fmla="*/ 58 w 769"/>
                <a:gd name="T21" fmla="*/ 8 h 355"/>
                <a:gd name="T22" fmla="*/ 18 w 769"/>
                <a:gd name="T23" fmla="*/ 0 h 355"/>
                <a:gd name="T24" fmla="*/ 2 w 769"/>
                <a:gd name="T25" fmla="*/ 3 h 355"/>
                <a:gd name="T26" fmla="*/ 0 w 769"/>
                <a:gd name="T27" fmla="*/ 9 h 355"/>
                <a:gd name="T28" fmla="*/ 0 w 769"/>
                <a:gd name="T29" fmla="*/ 15 h 355"/>
                <a:gd name="T30" fmla="*/ 13 w 769"/>
                <a:gd name="T31" fmla="*/ 37 h 355"/>
                <a:gd name="T32" fmla="*/ 52 w 769"/>
                <a:gd name="T33" fmla="*/ 78 h 355"/>
                <a:gd name="T34" fmla="*/ 91 w 769"/>
                <a:gd name="T35" fmla="*/ 108 h 355"/>
                <a:gd name="T36" fmla="*/ 134 w 769"/>
                <a:gd name="T37" fmla="*/ 137 h 355"/>
                <a:gd name="T38" fmla="*/ 235 w 769"/>
                <a:gd name="T39" fmla="*/ 190 h 355"/>
                <a:gd name="T40" fmla="*/ 292 w 769"/>
                <a:gd name="T41" fmla="*/ 215 h 355"/>
                <a:gd name="T42" fmla="*/ 412 w 769"/>
                <a:gd name="T43" fmla="*/ 262 h 355"/>
                <a:gd name="T44" fmla="*/ 516 w 769"/>
                <a:gd name="T45" fmla="*/ 300 h 355"/>
                <a:gd name="T46" fmla="*/ 599 w 769"/>
                <a:gd name="T47" fmla="*/ 331 h 355"/>
                <a:gd name="T48" fmla="*/ 656 w 769"/>
                <a:gd name="T49" fmla="*/ 348 h 355"/>
                <a:gd name="T50" fmla="*/ 683 w 769"/>
                <a:gd name="T51" fmla="*/ 352 h 355"/>
                <a:gd name="T52" fmla="*/ 727 w 769"/>
                <a:gd name="T53" fmla="*/ 355 h 355"/>
                <a:gd name="T54" fmla="*/ 742 w 769"/>
                <a:gd name="T55" fmla="*/ 352 h 355"/>
                <a:gd name="T56" fmla="*/ 756 w 769"/>
                <a:gd name="T57" fmla="*/ 349 h 355"/>
                <a:gd name="T58" fmla="*/ 769 w 769"/>
                <a:gd name="T59" fmla="*/ 338 h 355"/>
                <a:gd name="T60" fmla="*/ 768 w 769"/>
                <a:gd name="T61" fmla="*/ 329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9" h="355">
                  <a:moveTo>
                    <a:pt x="768" y="329"/>
                  </a:moveTo>
                  <a:lnTo>
                    <a:pt x="765" y="319"/>
                  </a:lnTo>
                  <a:lnTo>
                    <a:pt x="734" y="291"/>
                  </a:lnTo>
                  <a:lnTo>
                    <a:pt x="705" y="273"/>
                  </a:lnTo>
                  <a:lnTo>
                    <a:pt x="627" y="235"/>
                  </a:lnTo>
                  <a:lnTo>
                    <a:pt x="511" y="185"/>
                  </a:lnTo>
                  <a:lnTo>
                    <a:pt x="384" y="130"/>
                  </a:lnTo>
                  <a:lnTo>
                    <a:pt x="264" y="81"/>
                  </a:lnTo>
                  <a:lnTo>
                    <a:pt x="167" y="43"/>
                  </a:lnTo>
                  <a:lnTo>
                    <a:pt x="94" y="19"/>
                  </a:lnTo>
                  <a:lnTo>
                    <a:pt x="58" y="8"/>
                  </a:lnTo>
                  <a:lnTo>
                    <a:pt x="18" y="0"/>
                  </a:lnTo>
                  <a:lnTo>
                    <a:pt x="2" y="3"/>
                  </a:lnTo>
                  <a:lnTo>
                    <a:pt x="0" y="9"/>
                  </a:lnTo>
                  <a:lnTo>
                    <a:pt x="0" y="15"/>
                  </a:lnTo>
                  <a:lnTo>
                    <a:pt x="13" y="37"/>
                  </a:lnTo>
                  <a:lnTo>
                    <a:pt x="52" y="78"/>
                  </a:lnTo>
                  <a:lnTo>
                    <a:pt x="91" y="108"/>
                  </a:lnTo>
                  <a:lnTo>
                    <a:pt x="134" y="137"/>
                  </a:lnTo>
                  <a:lnTo>
                    <a:pt x="235" y="190"/>
                  </a:lnTo>
                  <a:lnTo>
                    <a:pt x="292" y="215"/>
                  </a:lnTo>
                  <a:lnTo>
                    <a:pt x="412" y="262"/>
                  </a:lnTo>
                  <a:lnTo>
                    <a:pt x="516" y="300"/>
                  </a:lnTo>
                  <a:lnTo>
                    <a:pt x="599" y="331"/>
                  </a:lnTo>
                  <a:lnTo>
                    <a:pt x="656" y="348"/>
                  </a:lnTo>
                  <a:lnTo>
                    <a:pt x="683" y="352"/>
                  </a:lnTo>
                  <a:lnTo>
                    <a:pt x="727" y="355"/>
                  </a:lnTo>
                  <a:lnTo>
                    <a:pt x="742" y="352"/>
                  </a:lnTo>
                  <a:lnTo>
                    <a:pt x="756" y="349"/>
                  </a:lnTo>
                  <a:lnTo>
                    <a:pt x="769" y="338"/>
                  </a:lnTo>
                  <a:lnTo>
                    <a:pt x="768" y="329"/>
                  </a:lnTo>
                  <a:close/>
                </a:path>
              </a:pathLst>
            </a:custGeom>
            <a:solidFill>
              <a:srgbClr val="D5D8D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628A1C4-B239-4861-B74D-63CAFCA36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925" y="-633509"/>
              <a:ext cx="439738" cy="334963"/>
            </a:xfrm>
            <a:custGeom>
              <a:avLst/>
              <a:gdLst>
                <a:gd name="T0" fmla="*/ 0 w 830"/>
                <a:gd name="T1" fmla="*/ 244 h 634"/>
                <a:gd name="T2" fmla="*/ 16 w 830"/>
                <a:gd name="T3" fmla="*/ 269 h 634"/>
                <a:gd name="T4" fmla="*/ 32 w 830"/>
                <a:gd name="T5" fmla="*/ 294 h 634"/>
                <a:gd name="T6" fmla="*/ 60 w 830"/>
                <a:gd name="T7" fmla="*/ 334 h 634"/>
                <a:gd name="T8" fmla="*/ 103 w 830"/>
                <a:gd name="T9" fmla="*/ 381 h 634"/>
                <a:gd name="T10" fmla="*/ 136 w 830"/>
                <a:gd name="T11" fmla="*/ 408 h 634"/>
                <a:gd name="T12" fmla="*/ 155 w 830"/>
                <a:gd name="T13" fmla="*/ 421 h 634"/>
                <a:gd name="T14" fmla="*/ 196 w 830"/>
                <a:gd name="T15" fmla="*/ 446 h 634"/>
                <a:gd name="T16" fmla="*/ 300 w 830"/>
                <a:gd name="T17" fmla="*/ 493 h 634"/>
                <a:gd name="T18" fmla="*/ 358 w 830"/>
                <a:gd name="T19" fmla="*/ 516 h 634"/>
                <a:gd name="T20" fmla="*/ 481 w 830"/>
                <a:gd name="T21" fmla="*/ 564 h 634"/>
                <a:gd name="T22" fmla="*/ 587 w 830"/>
                <a:gd name="T23" fmla="*/ 601 h 634"/>
                <a:gd name="T24" fmla="*/ 633 w 830"/>
                <a:gd name="T25" fmla="*/ 615 h 634"/>
                <a:gd name="T26" fmla="*/ 702 w 830"/>
                <a:gd name="T27" fmla="*/ 631 h 634"/>
                <a:gd name="T28" fmla="*/ 731 w 830"/>
                <a:gd name="T29" fmla="*/ 633 h 634"/>
                <a:gd name="T30" fmla="*/ 758 w 830"/>
                <a:gd name="T31" fmla="*/ 634 h 634"/>
                <a:gd name="T32" fmla="*/ 803 w 830"/>
                <a:gd name="T33" fmla="*/ 628 h 634"/>
                <a:gd name="T34" fmla="*/ 817 w 830"/>
                <a:gd name="T35" fmla="*/ 623 h 634"/>
                <a:gd name="T36" fmla="*/ 827 w 830"/>
                <a:gd name="T37" fmla="*/ 616 h 634"/>
                <a:gd name="T38" fmla="*/ 830 w 830"/>
                <a:gd name="T39" fmla="*/ 597 h 634"/>
                <a:gd name="T40" fmla="*/ 827 w 830"/>
                <a:gd name="T41" fmla="*/ 584 h 634"/>
                <a:gd name="T42" fmla="*/ 816 w 830"/>
                <a:gd name="T43" fmla="*/ 553 h 634"/>
                <a:gd name="T44" fmla="*/ 790 w 830"/>
                <a:gd name="T45" fmla="*/ 502 h 634"/>
                <a:gd name="T46" fmla="*/ 757 w 830"/>
                <a:gd name="T47" fmla="*/ 438 h 634"/>
                <a:gd name="T48" fmla="*/ 714 w 830"/>
                <a:gd name="T49" fmla="*/ 356 h 634"/>
                <a:gd name="T50" fmla="*/ 673 w 830"/>
                <a:gd name="T51" fmla="*/ 268 h 634"/>
                <a:gd name="T52" fmla="*/ 633 w 830"/>
                <a:gd name="T53" fmla="*/ 177 h 634"/>
                <a:gd name="T54" fmla="*/ 596 w 830"/>
                <a:gd name="T55" fmla="*/ 88 h 634"/>
                <a:gd name="T56" fmla="*/ 561 w 830"/>
                <a:gd name="T57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0" h="634">
                  <a:moveTo>
                    <a:pt x="0" y="244"/>
                  </a:moveTo>
                  <a:lnTo>
                    <a:pt x="16" y="269"/>
                  </a:lnTo>
                  <a:lnTo>
                    <a:pt x="32" y="294"/>
                  </a:lnTo>
                  <a:lnTo>
                    <a:pt x="60" y="334"/>
                  </a:lnTo>
                  <a:lnTo>
                    <a:pt x="103" y="381"/>
                  </a:lnTo>
                  <a:lnTo>
                    <a:pt x="136" y="408"/>
                  </a:lnTo>
                  <a:lnTo>
                    <a:pt x="155" y="421"/>
                  </a:lnTo>
                  <a:lnTo>
                    <a:pt x="196" y="446"/>
                  </a:lnTo>
                  <a:lnTo>
                    <a:pt x="300" y="493"/>
                  </a:lnTo>
                  <a:lnTo>
                    <a:pt x="358" y="516"/>
                  </a:lnTo>
                  <a:lnTo>
                    <a:pt x="481" y="564"/>
                  </a:lnTo>
                  <a:lnTo>
                    <a:pt x="587" y="601"/>
                  </a:lnTo>
                  <a:lnTo>
                    <a:pt x="633" y="615"/>
                  </a:lnTo>
                  <a:lnTo>
                    <a:pt x="702" y="631"/>
                  </a:lnTo>
                  <a:lnTo>
                    <a:pt x="731" y="633"/>
                  </a:lnTo>
                  <a:lnTo>
                    <a:pt x="758" y="634"/>
                  </a:lnTo>
                  <a:lnTo>
                    <a:pt x="803" y="628"/>
                  </a:lnTo>
                  <a:lnTo>
                    <a:pt x="817" y="623"/>
                  </a:lnTo>
                  <a:lnTo>
                    <a:pt x="827" y="616"/>
                  </a:lnTo>
                  <a:lnTo>
                    <a:pt x="830" y="597"/>
                  </a:lnTo>
                  <a:lnTo>
                    <a:pt x="827" y="584"/>
                  </a:lnTo>
                  <a:lnTo>
                    <a:pt x="816" y="553"/>
                  </a:lnTo>
                  <a:lnTo>
                    <a:pt x="790" y="502"/>
                  </a:lnTo>
                  <a:lnTo>
                    <a:pt x="757" y="438"/>
                  </a:lnTo>
                  <a:lnTo>
                    <a:pt x="714" y="356"/>
                  </a:lnTo>
                  <a:lnTo>
                    <a:pt x="673" y="268"/>
                  </a:lnTo>
                  <a:lnTo>
                    <a:pt x="633" y="177"/>
                  </a:lnTo>
                  <a:lnTo>
                    <a:pt x="596" y="88"/>
                  </a:lnTo>
                  <a:lnTo>
                    <a:pt x="56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2" name="Freeform 45">
              <a:extLst>
                <a:ext uri="{FF2B5EF4-FFF2-40B4-BE49-F238E27FC236}">
                  <a16:creationId xmlns:a16="http://schemas.microsoft.com/office/drawing/2014/main" id="{32D01FF5-C350-4010-B070-327FB724C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113" y="-1006572"/>
              <a:ext cx="2755900" cy="1265238"/>
            </a:xfrm>
            <a:custGeom>
              <a:avLst/>
              <a:gdLst>
                <a:gd name="T0" fmla="*/ 241 w 5206"/>
                <a:gd name="T1" fmla="*/ 21 h 2389"/>
                <a:gd name="T2" fmla="*/ 151 w 5206"/>
                <a:gd name="T3" fmla="*/ 101 h 2389"/>
                <a:gd name="T4" fmla="*/ 68 w 5206"/>
                <a:gd name="T5" fmla="*/ 213 h 2389"/>
                <a:gd name="T6" fmla="*/ 29 w 5206"/>
                <a:gd name="T7" fmla="*/ 286 h 2389"/>
                <a:gd name="T8" fmla="*/ 5 w 5206"/>
                <a:gd name="T9" fmla="*/ 379 h 2389"/>
                <a:gd name="T10" fmla="*/ 0 w 5206"/>
                <a:gd name="T11" fmla="*/ 461 h 2389"/>
                <a:gd name="T12" fmla="*/ 14 w 5206"/>
                <a:gd name="T13" fmla="*/ 553 h 2389"/>
                <a:gd name="T14" fmla="*/ 46 w 5206"/>
                <a:gd name="T15" fmla="*/ 676 h 2389"/>
                <a:gd name="T16" fmla="*/ 106 w 5206"/>
                <a:gd name="T17" fmla="*/ 844 h 2389"/>
                <a:gd name="T18" fmla="*/ 209 w 5206"/>
                <a:gd name="T19" fmla="*/ 1068 h 2389"/>
                <a:gd name="T20" fmla="*/ 294 w 5206"/>
                <a:gd name="T21" fmla="*/ 1223 h 2389"/>
                <a:gd name="T22" fmla="*/ 429 w 5206"/>
                <a:gd name="T23" fmla="*/ 1437 h 2389"/>
                <a:gd name="T24" fmla="*/ 563 w 5206"/>
                <a:gd name="T25" fmla="*/ 1628 h 2389"/>
                <a:gd name="T26" fmla="*/ 650 w 5206"/>
                <a:gd name="T27" fmla="*/ 1738 h 2389"/>
                <a:gd name="T28" fmla="*/ 777 w 5206"/>
                <a:gd name="T29" fmla="*/ 1883 h 2389"/>
                <a:gd name="T30" fmla="*/ 911 w 5206"/>
                <a:gd name="T31" fmla="*/ 2019 h 2389"/>
                <a:gd name="T32" fmla="*/ 998 w 5206"/>
                <a:gd name="T33" fmla="*/ 2094 h 2389"/>
                <a:gd name="T34" fmla="*/ 1129 w 5206"/>
                <a:gd name="T35" fmla="*/ 2182 h 2389"/>
                <a:gd name="T36" fmla="*/ 1278 w 5206"/>
                <a:gd name="T37" fmla="*/ 2253 h 2389"/>
                <a:gd name="T38" fmla="*/ 1399 w 5206"/>
                <a:gd name="T39" fmla="*/ 2291 h 2389"/>
                <a:gd name="T40" fmla="*/ 1602 w 5206"/>
                <a:gd name="T41" fmla="*/ 2332 h 2389"/>
                <a:gd name="T42" fmla="*/ 1810 w 5206"/>
                <a:gd name="T43" fmla="*/ 2353 h 2389"/>
                <a:gd name="T44" fmla="*/ 2024 w 5206"/>
                <a:gd name="T45" fmla="*/ 2360 h 2389"/>
                <a:gd name="T46" fmla="*/ 2495 w 5206"/>
                <a:gd name="T47" fmla="*/ 2362 h 2389"/>
                <a:gd name="T48" fmla="*/ 3287 w 5206"/>
                <a:gd name="T49" fmla="*/ 2365 h 2389"/>
                <a:gd name="T50" fmla="*/ 4223 w 5206"/>
                <a:gd name="T51" fmla="*/ 2371 h 2389"/>
                <a:gd name="T52" fmla="*/ 4857 w 5206"/>
                <a:gd name="T53" fmla="*/ 2383 h 2389"/>
                <a:gd name="T54" fmla="*/ 5047 w 5206"/>
                <a:gd name="T55" fmla="*/ 2224 h 2389"/>
                <a:gd name="T56" fmla="*/ 5108 w 5206"/>
                <a:gd name="T57" fmla="*/ 1850 h 2389"/>
                <a:gd name="T58" fmla="*/ 5158 w 5206"/>
                <a:gd name="T59" fmla="*/ 1540 h 2389"/>
                <a:gd name="T60" fmla="*/ 5192 w 5206"/>
                <a:gd name="T61" fmla="*/ 1256 h 2389"/>
                <a:gd name="T62" fmla="*/ 5206 w 5206"/>
                <a:gd name="T63" fmla="*/ 1017 h 2389"/>
                <a:gd name="T64" fmla="*/ 5204 w 5206"/>
                <a:gd name="T65" fmla="*/ 885 h 2389"/>
                <a:gd name="T66" fmla="*/ 5192 w 5206"/>
                <a:gd name="T67" fmla="*/ 723 h 2389"/>
                <a:gd name="T68" fmla="*/ 5164 w 5206"/>
                <a:gd name="T69" fmla="*/ 592 h 2389"/>
                <a:gd name="T70" fmla="*/ 5135 w 5206"/>
                <a:gd name="T71" fmla="*/ 514 h 2389"/>
                <a:gd name="T72" fmla="*/ 5073 w 5206"/>
                <a:gd name="T73" fmla="*/ 409 h 2389"/>
                <a:gd name="T74" fmla="*/ 4988 w 5206"/>
                <a:gd name="T75" fmla="*/ 314 h 2389"/>
                <a:gd name="T76" fmla="*/ 4909 w 5206"/>
                <a:gd name="T77" fmla="*/ 254 h 2389"/>
                <a:gd name="T78" fmla="*/ 4768 w 5206"/>
                <a:gd name="T79" fmla="*/ 170 h 2389"/>
                <a:gd name="T80" fmla="*/ 4645 w 5206"/>
                <a:gd name="T81" fmla="*/ 111 h 2389"/>
                <a:gd name="T82" fmla="*/ 4578 w 5206"/>
                <a:gd name="T83" fmla="*/ 91 h 2389"/>
                <a:gd name="T84" fmla="*/ 4493 w 5206"/>
                <a:gd name="T85" fmla="*/ 85 h 2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06" h="2389">
                  <a:moveTo>
                    <a:pt x="270" y="0"/>
                  </a:moveTo>
                  <a:lnTo>
                    <a:pt x="241" y="21"/>
                  </a:lnTo>
                  <a:lnTo>
                    <a:pt x="181" y="71"/>
                  </a:lnTo>
                  <a:lnTo>
                    <a:pt x="151" y="101"/>
                  </a:lnTo>
                  <a:lnTo>
                    <a:pt x="122" y="136"/>
                  </a:lnTo>
                  <a:lnTo>
                    <a:pt x="68" y="213"/>
                  </a:lnTo>
                  <a:lnTo>
                    <a:pt x="47" y="250"/>
                  </a:lnTo>
                  <a:lnTo>
                    <a:pt x="29" y="286"/>
                  </a:lnTo>
                  <a:lnTo>
                    <a:pt x="9" y="350"/>
                  </a:lnTo>
                  <a:lnTo>
                    <a:pt x="5" y="379"/>
                  </a:lnTo>
                  <a:lnTo>
                    <a:pt x="0" y="407"/>
                  </a:lnTo>
                  <a:lnTo>
                    <a:pt x="0" y="461"/>
                  </a:lnTo>
                  <a:lnTo>
                    <a:pt x="4" y="491"/>
                  </a:lnTo>
                  <a:lnTo>
                    <a:pt x="14" y="553"/>
                  </a:lnTo>
                  <a:lnTo>
                    <a:pt x="34" y="633"/>
                  </a:lnTo>
                  <a:lnTo>
                    <a:pt x="46" y="676"/>
                  </a:lnTo>
                  <a:lnTo>
                    <a:pt x="81" y="781"/>
                  </a:lnTo>
                  <a:lnTo>
                    <a:pt x="106" y="844"/>
                  </a:lnTo>
                  <a:lnTo>
                    <a:pt x="135" y="913"/>
                  </a:lnTo>
                  <a:lnTo>
                    <a:pt x="209" y="1068"/>
                  </a:lnTo>
                  <a:lnTo>
                    <a:pt x="251" y="1146"/>
                  </a:lnTo>
                  <a:lnTo>
                    <a:pt x="294" y="1223"/>
                  </a:lnTo>
                  <a:lnTo>
                    <a:pt x="384" y="1368"/>
                  </a:lnTo>
                  <a:lnTo>
                    <a:pt x="429" y="1437"/>
                  </a:lnTo>
                  <a:lnTo>
                    <a:pt x="475" y="1504"/>
                  </a:lnTo>
                  <a:lnTo>
                    <a:pt x="563" y="1628"/>
                  </a:lnTo>
                  <a:lnTo>
                    <a:pt x="606" y="1685"/>
                  </a:lnTo>
                  <a:lnTo>
                    <a:pt x="650" y="1738"/>
                  </a:lnTo>
                  <a:lnTo>
                    <a:pt x="734" y="1836"/>
                  </a:lnTo>
                  <a:lnTo>
                    <a:pt x="777" y="1883"/>
                  </a:lnTo>
                  <a:lnTo>
                    <a:pt x="822" y="1930"/>
                  </a:lnTo>
                  <a:lnTo>
                    <a:pt x="911" y="2019"/>
                  </a:lnTo>
                  <a:lnTo>
                    <a:pt x="955" y="2058"/>
                  </a:lnTo>
                  <a:lnTo>
                    <a:pt x="998" y="2094"/>
                  </a:lnTo>
                  <a:lnTo>
                    <a:pt x="1084" y="2155"/>
                  </a:lnTo>
                  <a:lnTo>
                    <a:pt x="1129" y="2182"/>
                  </a:lnTo>
                  <a:lnTo>
                    <a:pt x="1176" y="2208"/>
                  </a:lnTo>
                  <a:lnTo>
                    <a:pt x="1278" y="2253"/>
                  </a:lnTo>
                  <a:lnTo>
                    <a:pt x="1338" y="2272"/>
                  </a:lnTo>
                  <a:lnTo>
                    <a:pt x="1399" y="2291"/>
                  </a:lnTo>
                  <a:lnTo>
                    <a:pt x="1533" y="2321"/>
                  </a:lnTo>
                  <a:lnTo>
                    <a:pt x="1602" y="2332"/>
                  </a:lnTo>
                  <a:lnTo>
                    <a:pt x="1671" y="2341"/>
                  </a:lnTo>
                  <a:lnTo>
                    <a:pt x="1810" y="2353"/>
                  </a:lnTo>
                  <a:lnTo>
                    <a:pt x="1881" y="2357"/>
                  </a:lnTo>
                  <a:lnTo>
                    <a:pt x="2024" y="2360"/>
                  </a:lnTo>
                  <a:lnTo>
                    <a:pt x="2230" y="2361"/>
                  </a:lnTo>
                  <a:lnTo>
                    <a:pt x="2495" y="2362"/>
                  </a:lnTo>
                  <a:lnTo>
                    <a:pt x="2867" y="2363"/>
                  </a:lnTo>
                  <a:lnTo>
                    <a:pt x="3287" y="2365"/>
                  </a:lnTo>
                  <a:lnTo>
                    <a:pt x="3754" y="2367"/>
                  </a:lnTo>
                  <a:lnTo>
                    <a:pt x="4223" y="2371"/>
                  </a:lnTo>
                  <a:lnTo>
                    <a:pt x="4592" y="2378"/>
                  </a:lnTo>
                  <a:lnTo>
                    <a:pt x="4857" y="2383"/>
                  </a:lnTo>
                  <a:lnTo>
                    <a:pt x="5019" y="2389"/>
                  </a:lnTo>
                  <a:lnTo>
                    <a:pt x="5047" y="2224"/>
                  </a:lnTo>
                  <a:lnTo>
                    <a:pt x="5076" y="2045"/>
                  </a:lnTo>
                  <a:lnTo>
                    <a:pt x="5108" y="1850"/>
                  </a:lnTo>
                  <a:lnTo>
                    <a:pt x="5142" y="1643"/>
                  </a:lnTo>
                  <a:lnTo>
                    <a:pt x="5158" y="1540"/>
                  </a:lnTo>
                  <a:lnTo>
                    <a:pt x="5183" y="1346"/>
                  </a:lnTo>
                  <a:lnTo>
                    <a:pt x="5192" y="1256"/>
                  </a:lnTo>
                  <a:lnTo>
                    <a:pt x="5200" y="1169"/>
                  </a:lnTo>
                  <a:lnTo>
                    <a:pt x="5206" y="1017"/>
                  </a:lnTo>
                  <a:lnTo>
                    <a:pt x="5206" y="949"/>
                  </a:lnTo>
                  <a:lnTo>
                    <a:pt x="5204" y="885"/>
                  </a:lnTo>
                  <a:lnTo>
                    <a:pt x="5198" y="773"/>
                  </a:lnTo>
                  <a:lnTo>
                    <a:pt x="5192" y="723"/>
                  </a:lnTo>
                  <a:lnTo>
                    <a:pt x="5184" y="676"/>
                  </a:lnTo>
                  <a:lnTo>
                    <a:pt x="5164" y="592"/>
                  </a:lnTo>
                  <a:lnTo>
                    <a:pt x="5151" y="553"/>
                  </a:lnTo>
                  <a:lnTo>
                    <a:pt x="5135" y="514"/>
                  </a:lnTo>
                  <a:lnTo>
                    <a:pt x="5096" y="443"/>
                  </a:lnTo>
                  <a:lnTo>
                    <a:pt x="5073" y="409"/>
                  </a:lnTo>
                  <a:lnTo>
                    <a:pt x="5048" y="376"/>
                  </a:lnTo>
                  <a:lnTo>
                    <a:pt x="4988" y="314"/>
                  </a:lnTo>
                  <a:lnTo>
                    <a:pt x="4950" y="284"/>
                  </a:lnTo>
                  <a:lnTo>
                    <a:pt x="4909" y="254"/>
                  </a:lnTo>
                  <a:lnTo>
                    <a:pt x="4815" y="196"/>
                  </a:lnTo>
                  <a:lnTo>
                    <a:pt x="4768" y="170"/>
                  </a:lnTo>
                  <a:lnTo>
                    <a:pt x="4723" y="147"/>
                  </a:lnTo>
                  <a:lnTo>
                    <a:pt x="4645" y="111"/>
                  </a:lnTo>
                  <a:lnTo>
                    <a:pt x="4611" y="100"/>
                  </a:lnTo>
                  <a:lnTo>
                    <a:pt x="4578" y="91"/>
                  </a:lnTo>
                  <a:lnTo>
                    <a:pt x="4521" y="86"/>
                  </a:lnTo>
                  <a:lnTo>
                    <a:pt x="4493" y="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FA25FDC4-CCE7-4628-9DCF-56BA87AB5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113" y="-1006572"/>
              <a:ext cx="2755900" cy="1265238"/>
            </a:xfrm>
            <a:custGeom>
              <a:avLst/>
              <a:gdLst>
                <a:gd name="T0" fmla="*/ 241 w 5206"/>
                <a:gd name="T1" fmla="*/ 21 h 2389"/>
                <a:gd name="T2" fmla="*/ 151 w 5206"/>
                <a:gd name="T3" fmla="*/ 101 h 2389"/>
                <a:gd name="T4" fmla="*/ 68 w 5206"/>
                <a:gd name="T5" fmla="*/ 213 h 2389"/>
                <a:gd name="T6" fmla="*/ 29 w 5206"/>
                <a:gd name="T7" fmla="*/ 286 h 2389"/>
                <a:gd name="T8" fmla="*/ 5 w 5206"/>
                <a:gd name="T9" fmla="*/ 379 h 2389"/>
                <a:gd name="T10" fmla="*/ 0 w 5206"/>
                <a:gd name="T11" fmla="*/ 461 h 2389"/>
                <a:gd name="T12" fmla="*/ 14 w 5206"/>
                <a:gd name="T13" fmla="*/ 553 h 2389"/>
                <a:gd name="T14" fmla="*/ 46 w 5206"/>
                <a:gd name="T15" fmla="*/ 676 h 2389"/>
                <a:gd name="T16" fmla="*/ 106 w 5206"/>
                <a:gd name="T17" fmla="*/ 844 h 2389"/>
                <a:gd name="T18" fmla="*/ 209 w 5206"/>
                <a:gd name="T19" fmla="*/ 1068 h 2389"/>
                <a:gd name="T20" fmla="*/ 294 w 5206"/>
                <a:gd name="T21" fmla="*/ 1223 h 2389"/>
                <a:gd name="T22" fmla="*/ 429 w 5206"/>
                <a:gd name="T23" fmla="*/ 1437 h 2389"/>
                <a:gd name="T24" fmla="*/ 563 w 5206"/>
                <a:gd name="T25" fmla="*/ 1628 h 2389"/>
                <a:gd name="T26" fmla="*/ 650 w 5206"/>
                <a:gd name="T27" fmla="*/ 1738 h 2389"/>
                <a:gd name="T28" fmla="*/ 777 w 5206"/>
                <a:gd name="T29" fmla="*/ 1883 h 2389"/>
                <a:gd name="T30" fmla="*/ 911 w 5206"/>
                <a:gd name="T31" fmla="*/ 2019 h 2389"/>
                <a:gd name="T32" fmla="*/ 998 w 5206"/>
                <a:gd name="T33" fmla="*/ 2094 h 2389"/>
                <a:gd name="T34" fmla="*/ 1129 w 5206"/>
                <a:gd name="T35" fmla="*/ 2182 h 2389"/>
                <a:gd name="T36" fmla="*/ 1278 w 5206"/>
                <a:gd name="T37" fmla="*/ 2253 h 2389"/>
                <a:gd name="T38" fmla="*/ 1399 w 5206"/>
                <a:gd name="T39" fmla="*/ 2291 h 2389"/>
                <a:gd name="T40" fmla="*/ 1602 w 5206"/>
                <a:gd name="T41" fmla="*/ 2332 h 2389"/>
                <a:gd name="T42" fmla="*/ 1810 w 5206"/>
                <a:gd name="T43" fmla="*/ 2353 h 2389"/>
                <a:gd name="T44" fmla="*/ 2024 w 5206"/>
                <a:gd name="T45" fmla="*/ 2360 h 2389"/>
                <a:gd name="T46" fmla="*/ 2495 w 5206"/>
                <a:gd name="T47" fmla="*/ 2362 h 2389"/>
                <a:gd name="T48" fmla="*/ 3287 w 5206"/>
                <a:gd name="T49" fmla="*/ 2365 h 2389"/>
                <a:gd name="T50" fmla="*/ 4223 w 5206"/>
                <a:gd name="T51" fmla="*/ 2371 h 2389"/>
                <a:gd name="T52" fmla="*/ 4857 w 5206"/>
                <a:gd name="T53" fmla="*/ 2383 h 2389"/>
                <a:gd name="T54" fmla="*/ 5047 w 5206"/>
                <a:gd name="T55" fmla="*/ 2224 h 2389"/>
                <a:gd name="T56" fmla="*/ 5108 w 5206"/>
                <a:gd name="T57" fmla="*/ 1850 h 2389"/>
                <a:gd name="T58" fmla="*/ 5158 w 5206"/>
                <a:gd name="T59" fmla="*/ 1540 h 2389"/>
                <a:gd name="T60" fmla="*/ 5192 w 5206"/>
                <a:gd name="T61" fmla="*/ 1256 h 2389"/>
                <a:gd name="T62" fmla="*/ 5206 w 5206"/>
                <a:gd name="T63" fmla="*/ 1017 h 2389"/>
                <a:gd name="T64" fmla="*/ 5204 w 5206"/>
                <a:gd name="T65" fmla="*/ 885 h 2389"/>
                <a:gd name="T66" fmla="*/ 5192 w 5206"/>
                <a:gd name="T67" fmla="*/ 723 h 2389"/>
                <a:gd name="T68" fmla="*/ 5164 w 5206"/>
                <a:gd name="T69" fmla="*/ 592 h 2389"/>
                <a:gd name="T70" fmla="*/ 5135 w 5206"/>
                <a:gd name="T71" fmla="*/ 514 h 2389"/>
                <a:gd name="T72" fmla="*/ 5073 w 5206"/>
                <a:gd name="T73" fmla="*/ 409 h 2389"/>
                <a:gd name="T74" fmla="*/ 4988 w 5206"/>
                <a:gd name="T75" fmla="*/ 314 h 2389"/>
                <a:gd name="T76" fmla="*/ 4909 w 5206"/>
                <a:gd name="T77" fmla="*/ 254 h 2389"/>
                <a:gd name="T78" fmla="*/ 4768 w 5206"/>
                <a:gd name="T79" fmla="*/ 170 h 2389"/>
                <a:gd name="T80" fmla="*/ 4645 w 5206"/>
                <a:gd name="T81" fmla="*/ 111 h 2389"/>
                <a:gd name="T82" fmla="*/ 4578 w 5206"/>
                <a:gd name="T83" fmla="*/ 91 h 2389"/>
                <a:gd name="T84" fmla="*/ 4493 w 5206"/>
                <a:gd name="T85" fmla="*/ 85 h 2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06" h="2389">
                  <a:moveTo>
                    <a:pt x="270" y="0"/>
                  </a:moveTo>
                  <a:lnTo>
                    <a:pt x="241" y="21"/>
                  </a:lnTo>
                  <a:lnTo>
                    <a:pt x="181" y="71"/>
                  </a:lnTo>
                  <a:lnTo>
                    <a:pt x="151" y="101"/>
                  </a:lnTo>
                  <a:lnTo>
                    <a:pt x="122" y="136"/>
                  </a:lnTo>
                  <a:lnTo>
                    <a:pt x="68" y="213"/>
                  </a:lnTo>
                  <a:lnTo>
                    <a:pt x="47" y="250"/>
                  </a:lnTo>
                  <a:lnTo>
                    <a:pt x="29" y="286"/>
                  </a:lnTo>
                  <a:lnTo>
                    <a:pt x="9" y="350"/>
                  </a:lnTo>
                  <a:lnTo>
                    <a:pt x="5" y="379"/>
                  </a:lnTo>
                  <a:lnTo>
                    <a:pt x="0" y="407"/>
                  </a:lnTo>
                  <a:lnTo>
                    <a:pt x="0" y="461"/>
                  </a:lnTo>
                  <a:lnTo>
                    <a:pt x="4" y="491"/>
                  </a:lnTo>
                  <a:lnTo>
                    <a:pt x="14" y="553"/>
                  </a:lnTo>
                  <a:lnTo>
                    <a:pt x="34" y="633"/>
                  </a:lnTo>
                  <a:lnTo>
                    <a:pt x="46" y="676"/>
                  </a:lnTo>
                  <a:lnTo>
                    <a:pt x="81" y="781"/>
                  </a:lnTo>
                  <a:lnTo>
                    <a:pt x="106" y="844"/>
                  </a:lnTo>
                  <a:lnTo>
                    <a:pt x="135" y="913"/>
                  </a:lnTo>
                  <a:lnTo>
                    <a:pt x="209" y="1068"/>
                  </a:lnTo>
                  <a:lnTo>
                    <a:pt x="251" y="1146"/>
                  </a:lnTo>
                  <a:lnTo>
                    <a:pt x="294" y="1223"/>
                  </a:lnTo>
                  <a:lnTo>
                    <a:pt x="384" y="1368"/>
                  </a:lnTo>
                  <a:lnTo>
                    <a:pt x="429" y="1437"/>
                  </a:lnTo>
                  <a:lnTo>
                    <a:pt x="475" y="1504"/>
                  </a:lnTo>
                  <a:lnTo>
                    <a:pt x="563" y="1628"/>
                  </a:lnTo>
                  <a:lnTo>
                    <a:pt x="606" y="1685"/>
                  </a:lnTo>
                  <a:lnTo>
                    <a:pt x="650" y="1738"/>
                  </a:lnTo>
                  <a:lnTo>
                    <a:pt x="734" y="1836"/>
                  </a:lnTo>
                  <a:lnTo>
                    <a:pt x="777" y="1883"/>
                  </a:lnTo>
                  <a:lnTo>
                    <a:pt x="822" y="1930"/>
                  </a:lnTo>
                  <a:lnTo>
                    <a:pt x="911" y="2019"/>
                  </a:lnTo>
                  <a:lnTo>
                    <a:pt x="955" y="2058"/>
                  </a:lnTo>
                  <a:lnTo>
                    <a:pt x="998" y="2094"/>
                  </a:lnTo>
                  <a:lnTo>
                    <a:pt x="1084" y="2155"/>
                  </a:lnTo>
                  <a:lnTo>
                    <a:pt x="1129" y="2182"/>
                  </a:lnTo>
                  <a:lnTo>
                    <a:pt x="1176" y="2208"/>
                  </a:lnTo>
                  <a:lnTo>
                    <a:pt x="1278" y="2253"/>
                  </a:lnTo>
                  <a:lnTo>
                    <a:pt x="1338" y="2272"/>
                  </a:lnTo>
                  <a:lnTo>
                    <a:pt x="1399" y="2291"/>
                  </a:lnTo>
                  <a:lnTo>
                    <a:pt x="1533" y="2321"/>
                  </a:lnTo>
                  <a:lnTo>
                    <a:pt x="1602" y="2332"/>
                  </a:lnTo>
                  <a:lnTo>
                    <a:pt x="1671" y="2341"/>
                  </a:lnTo>
                  <a:lnTo>
                    <a:pt x="1810" y="2353"/>
                  </a:lnTo>
                  <a:lnTo>
                    <a:pt x="1881" y="2357"/>
                  </a:lnTo>
                  <a:lnTo>
                    <a:pt x="2024" y="2360"/>
                  </a:lnTo>
                  <a:lnTo>
                    <a:pt x="2230" y="2361"/>
                  </a:lnTo>
                  <a:lnTo>
                    <a:pt x="2495" y="2362"/>
                  </a:lnTo>
                  <a:lnTo>
                    <a:pt x="2867" y="2363"/>
                  </a:lnTo>
                  <a:lnTo>
                    <a:pt x="3287" y="2365"/>
                  </a:lnTo>
                  <a:lnTo>
                    <a:pt x="3754" y="2367"/>
                  </a:lnTo>
                  <a:lnTo>
                    <a:pt x="4223" y="2371"/>
                  </a:lnTo>
                  <a:lnTo>
                    <a:pt x="4592" y="2378"/>
                  </a:lnTo>
                  <a:lnTo>
                    <a:pt x="4857" y="2383"/>
                  </a:lnTo>
                  <a:lnTo>
                    <a:pt x="5019" y="2389"/>
                  </a:lnTo>
                  <a:lnTo>
                    <a:pt x="5047" y="2224"/>
                  </a:lnTo>
                  <a:lnTo>
                    <a:pt x="5076" y="2045"/>
                  </a:lnTo>
                  <a:lnTo>
                    <a:pt x="5108" y="1850"/>
                  </a:lnTo>
                  <a:lnTo>
                    <a:pt x="5142" y="1643"/>
                  </a:lnTo>
                  <a:lnTo>
                    <a:pt x="5158" y="1540"/>
                  </a:lnTo>
                  <a:lnTo>
                    <a:pt x="5183" y="1346"/>
                  </a:lnTo>
                  <a:lnTo>
                    <a:pt x="5192" y="1256"/>
                  </a:lnTo>
                  <a:lnTo>
                    <a:pt x="5200" y="1169"/>
                  </a:lnTo>
                  <a:lnTo>
                    <a:pt x="5206" y="1017"/>
                  </a:lnTo>
                  <a:lnTo>
                    <a:pt x="5206" y="949"/>
                  </a:lnTo>
                  <a:lnTo>
                    <a:pt x="5204" y="885"/>
                  </a:lnTo>
                  <a:lnTo>
                    <a:pt x="5198" y="773"/>
                  </a:lnTo>
                  <a:lnTo>
                    <a:pt x="5192" y="723"/>
                  </a:lnTo>
                  <a:lnTo>
                    <a:pt x="5184" y="676"/>
                  </a:lnTo>
                  <a:lnTo>
                    <a:pt x="5164" y="592"/>
                  </a:lnTo>
                  <a:lnTo>
                    <a:pt x="5151" y="553"/>
                  </a:lnTo>
                  <a:lnTo>
                    <a:pt x="5135" y="514"/>
                  </a:lnTo>
                  <a:lnTo>
                    <a:pt x="5096" y="443"/>
                  </a:lnTo>
                  <a:lnTo>
                    <a:pt x="5073" y="409"/>
                  </a:lnTo>
                  <a:lnTo>
                    <a:pt x="5048" y="376"/>
                  </a:lnTo>
                  <a:lnTo>
                    <a:pt x="4988" y="314"/>
                  </a:lnTo>
                  <a:lnTo>
                    <a:pt x="4950" y="284"/>
                  </a:lnTo>
                  <a:lnTo>
                    <a:pt x="4909" y="254"/>
                  </a:lnTo>
                  <a:lnTo>
                    <a:pt x="4815" y="196"/>
                  </a:lnTo>
                  <a:lnTo>
                    <a:pt x="4768" y="170"/>
                  </a:lnTo>
                  <a:lnTo>
                    <a:pt x="4723" y="147"/>
                  </a:lnTo>
                  <a:lnTo>
                    <a:pt x="4645" y="111"/>
                  </a:lnTo>
                  <a:lnTo>
                    <a:pt x="4611" y="100"/>
                  </a:lnTo>
                  <a:lnTo>
                    <a:pt x="4578" y="91"/>
                  </a:lnTo>
                  <a:lnTo>
                    <a:pt x="4521" y="86"/>
                  </a:lnTo>
                  <a:lnTo>
                    <a:pt x="4493" y="85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F494E561-3C2C-4B9B-91CE-8675FC2BA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288" y="-1282797"/>
              <a:ext cx="342900" cy="277813"/>
            </a:xfrm>
            <a:custGeom>
              <a:avLst/>
              <a:gdLst>
                <a:gd name="T0" fmla="*/ 115 w 649"/>
                <a:gd name="T1" fmla="*/ 16 h 525"/>
                <a:gd name="T2" fmla="*/ 95 w 649"/>
                <a:gd name="T3" fmla="*/ 31 h 525"/>
                <a:gd name="T4" fmla="*/ 51 w 649"/>
                <a:gd name="T5" fmla="*/ 83 h 525"/>
                <a:gd name="T6" fmla="*/ 33 w 649"/>
                <a:gd name="T7" fmla="*/ 115 h 525"/>
                <a:gd name="T8" fmla="*/ 19 w 649"/>
                <a:gd name="T9" fmla="*/ 151 h 525"/>
                <a:gd name="T10" fmla="*/ 1 w 649"/>
                <a:gd name="T11" fmla="*/ 228 h 525"/>
                <a:gd name="T12" fmla="*/ 0 w 649"/>
                <a:gd name="T13" fmla="*/ 270 h 525"/>
                <a:gd name="T14" fmla="*/ 1 w 649"/>
                <a:gd name="T15" fmla="*/ 312 h 525"/>
                <a:gd name="T16" fmla="*/ 18 w 649"/>
                <a:gd name="T17" fmla="*/ 390 h 525"/>
                <a:gd name="T18" fmla="*/ 30 w 649"/>
                <a:gd name="T19" fmla="*/ 421 h 525"/>
                <a:gd name="T20" fmla="*/ 38 w 649"/>
                <a:gd name="T21" fmla="*/ 435 h 525"/>
                <a:gd name="T22" fmla="*/ 53 w 649"/>
                <a:gd name="T23" fmla="*/ 457 h 525"/>
                <a:gd name="T24" fmla="*/ 84 w 649"/>
                <a:gd name="T25" fmla="*/ 481 h 525"/>
                <a:gd name="T26" fmla="*/ 106 w 649"/>
                <a:gd name="T27" fmla="*/ 493 h 525"/>
                <a:gd name="T28" fmla="*/ 130 w 649"/>
                <a:gd name="T29" fmla="*/ 504 h 525"/>
                <a:gd name="T30" fmla="*/ 191 w 649"/>
                <a:gd name="T31" fmla="*/ 520 h 525"/>
                <a:gd name="T32" fmla="*/ 229 w 649"/>
                <a:gd name="T33" fmla="*/ 523 h 525"/>
                <a:gd name="T34" fmla="*/ 272 w 649"/>
                <a:gd name="T35" fmla="*/ 525 h 525"/>
                <a:gd name="T36" fmla="*/ 368 w 649"/>
                <a:gd name="T37" fmla="*/ 519 h 525"/>
                <a:gd name="T38" fmla="*/ 414 w 649"/>
                <a:gd name="T39" fmla="*/ 513 h 525"/>
                <a:gd name="T40" fmla="*/ 456 w 649"/>
                <a:gd name="T41" fmla="*/ 505 h 525"/>
                <a:gd name="T42" fmla="*/ 523 w 649"/>
                <a:gd name="T43" fmla="*/ 484 h 525"/>
                <a:gd name="T44" fmla="*/ 549 w 649"/>
                <a:gd name="T45" fmla="*/ 470 h 525"/>
                <a:gd name="T46" fmla="*/ 571 w 649"/>
                <a:gd name="T47" fmla="*/ 454 h 525"/>
                <a:gd name="T48" fmla="*/ 605 w 649"/>
                <a:gd name="T49" fmla="*/ 417 h 525"/>
                <a:gd name="T50" fmla="*/ 617 w 649"/>
                <a:gd name="T51" fmla="*/ 399 h 525"/>
                <a:gd name="T52" fmla="*/ 628 w 649"/>
                <a:gd name="T53" fmla="*/ 378 h 525"/>
                <a:gd name="T54" fmla="*/ 643 w 649"/>
                <a:gd name="T55" fmla="*/ 338 h 525"/>
                <a:gd name="T56" fmla="*/ 646 w 649"/>
                <a:gd name="T57" fmla="*/ 322 h 525"/>
                <a:gd name="T58" fmla="*/ 649 w 649"/>
                <a:gd name="T59" fmla="*/ 306 h 525"/>
                <a:gd name="T60" fmla="*/ 648 w 649"/>
                <a:gd name="T61" fmla="*/ 277 h 525"/>
                <a:gd name="T62" fmla="*/ 643 w 649"/>
                <a:gd name="T63" fmla="*/ 262 h 525"/>
                <a:gd name="T64" fmla="*/ 636 w 649"/>
                <a:gd name="T65" fmla="*/ 244 h 525"/>
                <a:gd name="T66" fmla="*/ 608 w 649"/>
                <a:gd name="T67" fmla="*/ 203 h 525"/>
                <a:gd name="T68" fmla="*/ 585 w 649"/>
                <a:gd name="T69" fmla="*/ 181 h 525"/>
                <a:gd name="T70" fmla="*/ 558 w 649"/>
                <a:gd name="T71" fmla="*/ 156 h 525"/>
                <a:gd name="T72" fmla="*/ 485 w 649"/>
                <a:gd name="T73" fmla="*/ 107 h 525"/>
                <a:gd name="T74" fmla="*/ 444 w 649"/>
                <a:gd name="T75" fmla="*/ 84 h 525"/>
                <a:gd name="T76" fmla="*/ 402 w 649"/>
                <a:gd name="T77" fmla="*/ 63 h 525"/>
                <a:gd name="T78" fmla="*/ 319 w 649"/>
                <a:gd name="T79" fmla="*/ 27 h 525"/>
                <a:gd name="T80" fmla="*/ 283 w 649"/>
                <a:gd name="T81" fmla="*/ 16 h 525"/>
                <a:gd name="T82" fmla="*/ 252 w 649"/>
                <a:gd name="T83" fmla="*/ 8 h 525"/>
                <a:gd name="T84" fmla="*/ 206 w 649"/>
                <a:gd name="T85" fmla="*/ 3 h 525"/>
                <a:gd name="T86" fmla="*/ 187 w 649"/>
                <a:gd name="T87" fmla="*/ 1 h 525"/>
                <a:gd name="T88" fmla="*/ 169 w 649"/>
                <a:gd name="T89" fmla="*/ 0 h 525"/>
                <a:gd name="T90" fmla="*/ 135 w 649"/>
                <a:gd name="T91" fmla="*/ 5 h 525"/>
                <a:gd name="T92" fmla="*/ 115 w 649"/>
                <a:gd name="T93" fmla="*/ 16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9" h="525">
                  <a:moveTo>
                    <a:pt x="115" y="16"/>
                  </a:moveTo>
                  <a:lnTo>
                    <a:pt x="95" y="31"/>
                  </a:lnTo>
                  <a:lnTo>
                    <a:pt x="51" y="83"/>
                  </a:lnTo>
                  <a:lnTo>
                    <a:pt x="33" y="115"/>
                  </a:lnTo>
                  <a:lnTo>
                    <a:pt x="19" y="151"/>
                  </a:lnTo>
                  <a:lnTo>
                    <a:pt x="1" y="228"/>
                  </a:lnTo>
                  <a:lnTo>
                    <a:pt x="0" y="270"/>
                  </a:lnTo>
                  <a:lnTo>
                    <a:pt x="1" y="312"/>
                  </a:lnTo>
                  <a:lnTo>
                    <a:pt x="18" y="390"/>
                  </a:lnTo>
                  <a:lnTo>
                    <a:pt x="30" y="421"/>
                  </a:lnTo>
                  <a:lnTo>
                    <a:pt x="38" y="435"/>
                  </a:lnTo>
                  <a:lnTo>
                    <a:pt x="53" y="457"/>
                  </a:lnTo>
                  <a:lnTo>
                    <a:pt x="84" y="481"/>
                  </a:lnTo>
                  <a:lnTo>
                    <a:pt x="106" y="493"/>
                  </a:lnTo>
                  <a:lnTo>
                    <a:pt x="130" y="504"/>
                  </a:lnTo>
                  <a:lnTo>
                    <a:pt x="191" y="520"/>
                  </a:lnTo>
                  <a:lnTo>
                    <a:pt x="229" y="523"/>
                  </a:lnTo>
                  <a:lnTo>
                    <a:pt x="272" y="525"/>
                  </a:lnTo>
                  <a:lnTo>
                    <a:pt x="368" y="519"/>
                  </a:lnTo>
                  <a:lnTo>
                    <a:pt x="414" y="513"/>
                  </a:lnTo>
                  <a:lnTo>
                    <a:pt x="456" y="505"/>
                  </a:lnTo>
                  <a:lnTo>
                    <a:pt x="523" y="484"/>
                  </a:lnTo>
                  <a:lnTo>
                    <a:pt x="549" y="470"/>
                  </a:lnTo>
                  <a:lnTo>
                    <a:pt x="571" y="454"/>
                  </a:lnTo>
                  <a:lnTo>
                    <a:pt x="605" y="417"/>
                  </a:lnTo>
                  <a:lnTo>
                    <a:pt x="617" y="399"/>
                  </a:lnTo>
                  <a:lnTo>
                    <a:pt x="628" y="378"/>
                  </a:lnTo>
                  <a:lnTo>
                    <a:pt x="643" y="338"/>
                  </a:lnTo>
                  <a:lnTo>
                    <a:pt x="646" y="322"/>
                  </a:lnTo>
                  <a:lnTo>
                    <a:pt x="649" y="306"/>
                  </a:lnTo>
                  <a:lnTo>
                    <a:pt x="648" y="277"/>
                  </a:lnTo>
                  <a:lnTo>
                    <a:pt x="643" y="262"/>
                  </a:lnTo>
                  <a:lnTo>
                    <a:pt x="636" y="244"/>
                  </a:lnTo>
                  <a:lnTo>
                    <a:pt x="608" y="203"/>
                  </a:lnTo>
                  <a:lnTo>
                    <a:pt x="585" y="181"/>
                  </a:lnTo>
                  <a:lnTo>
                    <a:pt x="558" y="156"/>
                  </a:lnTo>
                  <a:lnTo>
                    <a:pt x="485" y="107"/>
                  </a:lnTo>
                  <a:lnTo>
                    <a:pt x="444" y="84"/>
                  </a:lnTo>
                  <a:lnTo>
                    <a:pt x="402" y="63"/>
                  </a:lnTo>
                  <a:lnTo>
                    <a:pt x="319" y="27"/>
                  </a:lnTo>
                  <a:lnTo>
                    <a:pt x="283" y="16"/>
                  </a:lnTo>
                  <a:lnTo>
                    <a:pt x="252" y="8"/>
                  </a:lnTo>
                  <a:lnTo>
                    <a:pt x="206" y="3"/>
                  </a:lnTo>
                  <a:lnTo>
                    <a:pt x="187" y="1"/>
                  </a:lnTo>
                  <a:lnTo>
                    <a:pt x="169" y="0"/>
                  </a:lnTo>
                  <a:lnTo>
                    <a:pt x="135" y="5"/>
                  </a:lnTo>
                  <a:lnTo>
                    <a:pt x="115" y="16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9F4C2039-2B7F-4FC8-9BF8-9A6DE6A5F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313" y="-808134"/>
              <a:ext cx="523875" cy="404813"/>
            </a:xfrm>
            <a:custGeom>
              <a:avLst/>
              <a:gdLst>
                <a:gd name="T0" fmla="*/ 991 w 991"/>
                <a:gd name="T1" fmla="*/ 764 h 764"/>
                <a:gd name="T2" fmla="*/ 960 w 991"/>
                <a:gd name="T3" fmla="*/ 754 h 764"/>
                <a:gd name="T4" fmla="*/ 926 w 991"/>
                <a:gd name="T5" fmla="*/ 742 h 764"/>
                <a:gd name="T6" fmla="*/ 840 w 991"/>
                <a:gd name="T7" fmla="*/ 687 h 764"/>
                <a:gd name="T8" fmla="*/ 673 w 991"/>
                <a:gd name="T9" fmla="*/ 567 h 764"/>
                <a:gd name="T10" fmla="*/ 591 w 991"/>
                <a:gd name="T11" fmla="*/ 507 h 764"/>
                <a:gd name="T12" fmla="*/ 510 w 991"/>
                <a:gd name="T13" fmla="*/ 449 h 764"/>
                <a:gd name="T14" fmla="*/ 366 w 991"/>
                <a:gd name="T15" fmla="*/ 334 h 764"/>
                <a:gd name="T16" fmla="*/ 294 w 991"/>
                <a:gd name="T17" fmla="*/ 272 h 764"/>
                <a:gd name="T18" fmla="*/ 220 w 991"/>
                <a:gd name="T19" fmla="*/ 212 h 764"/>
                <a:gd name="T20" fmla="*/ 145 w 991"/>
                <a:gd name="T21" fmla="*/ 147 h 764"/>
                <a:gd name="T22" fmla="*/ 72 w 991"/>
                <a:gd name="T23" fmla="*/ 72 h 764"/>
                <a:gd name="T24" fmla="*/ 0 w 991"/>
                <a:gd name="T25" fmla="*/ 0 h 764"/>
                <a:gd name="T26" fmla="*/ 102 w 991"/>
                <a:gd name="T27" fmla="*/ 22 h 764"/>
                <a:gd name="T28" fmla="*/ 183 w 991"/>
                <a:gd name="T29" fmla="*/ 38 h 764"/>
                <a:gd name="T30" fmla="*/ 217 w 991"/>
                <a:gd name="T31" fmla="*/ 44 h 764"/>
                <a:gd name="T32" fmla="*/ 268 w 991"/>
                <a:gd name="T33" fmla="*/ 60 h 764"/>
                <a:gd name="T34" fmla="*/ 294 w 991"/>
                <a:gd name="T35" fmla="*/ 77 h 764"/>
                <a:gd name="T36" fmla="*/ 322 w 991"/>
                <a:gd name="T37" fmla="*/ 98 h 764"/>
                <a:gd name="T38" fmla="*/ 392 w 991"/>
                <a:gd name="T39" fmla="*/ 166 h 764"/>
                <a:gd name="T40" fmla="*/ 436 w 991"/>
                <a:gd name="T41" fmla="*/ 210 h 764"/>
                <a:gd name="T42" fmla="*/ 535 w 991"/>
                <a:gd name="T43" fmla="*/ 312 h 764"/>
                <a:gd name="T44" fmla="*/ 655 w 991"/>
                <a:gd name="T45" fmla="*/ 433 h 764"/>
                <a:gd name="T46" fmla="*/ 779 w 991"/>
                <a:gd name="T47" fmla="*/ 553 h 764"/>
                <a:gd name="T48" fmla="*/ 879 w 991"/>
                <a:gd name="T49" fmla="*/ 649 h 764"/>
                <a:gd name="T50" fmla="*/ 949 w 991"/>
                <a:gd name="T51" fmla="*/ 719 h 764"/>
                <a:gd name="T52" fmla="*/ 991 w 991"/>
                <a:gd name="T53" fmla="*/ 76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91" h="764">
                  <a:moveTo>
                    <a:pt x="991" y="764"/>
                  </a:moveTo>
                  <a:lnTo>
                    <a:pt x="960" y="754"/>
                  </a:lnTo>
                  <a:lnTo>
                    <a:pt x="926" y="742"/>
                  </a:lnTo>
                  <a:lnTo>
                    <a:pt x="840" y="687"/>
                  </a:lnTo>
                  <a:lnTo>
                    <a:pt x="673" y="567"/>
                  </a:lnTo>
                  <a:lnTo>
                    <a:pt x="591" y="507"/>
                  </a:lnTo>
                  <a:lnTo>
                    <a:pt x="510" y="449"/>
                  </a:lnTo>
                  <a:lnTo>
                    <a:pt x="366" y="334"/>
                  </a:lnTo>
                  <a:lnTo>
                    <a:pt x="294" y="272"/>
                  </a:lnTo>
                  <a:lnTo>
                    <a:pt x="220" y="212"/>
                  </a:lnTo>
                  <a:lnTo>
                    <a:pt x="145" y="147"/>
                  </a:lnTo>
                  <a:lnTo>
                    <a:pt x="72" y="72"/>
                  </a:lnTo>
                  <a:lnTo>
                    <a:pt x="0" y="0"/>
                  </a:lnTo>
                  <a:lnTo>
                    <a:pt x="102" y="22"/>
                  </a:lnTo>
                  <a:lnTo>
                    <a:pt x="183" y="38"/>
                  </a:lnTo>
                  <a:lnTo>
                    <a:pt x="217" y="44"/>
                  </a:lnTo>
                  <a:lnTo>
                    <a:pt x="268" y="60"/>
                  </a:lnTo>
                  <a:lnTo>
                    <a:pt x="294" y="77"/>
                  </a:lnTo>
                  <a:lnTo>
                    <a:pt x="322" y="98"/>
                  </a:lnTo>
                  <a:lnTo>
                    <a:pt x="392" y="166"/>
                  </a:lnTo>
                  <a:lnTo>
                    <a:pt x="436" y="210"/>
                  </a:lnTo>
                  <a:lnTo>
                    <a:pt x="535" y="312"/>
                  </a:lnTo>
                  <a:lnTo>
                    <a:pt x="655" y="433"/>
                  </a:lnTo>
                  <a:lnTo>
                    <a:pt x="779" y="553"/>
                  </a:lnTo>
                  <a:lnTo>
                    <a:pt x="879" y="649"/>
                  </a:lnTo>
                  <a:lnTo>
                    <a:pt x="949" y="719"/>
                  </a:lnTo>
                  <a:lnTo>
                    <a:pt x="991" y="764"/>
                  </a:lnTo>
                  <a:close/>
                </a:path>
              </a:pathLst>
            </a:custGeom>
            <a:solidFill>
              <a:srgbClr val="94979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3E6D8FCA-BB08-45AD-962C-92063916A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613" y="-430309"/>
              <a:ext cx="733425" cy="57150"/>
            </a:xfrm>
            <a:custGeom>
              <a:avLst/>
              <a:gdLst>
                <a:gd name="T0" fmla="*/ 1387 w 1387"/>
                <a:gd name="T1" fmla="*/ 0 h 109"/>
                <a:gd name="T2" fmla="*/ 1318 w 1387"/>
                <a:gd name="T3" fmla="*/ 36 h 109"/>
                <a:gd name="T4" fmla="*/ 1252 w 1387"/>
                <a:gd name="T5" fmla="*/ 65 h 109"/>
                <a:gd name="T6" fmla="*/ 1221 w 1387"/>
                <a:gd name="T7" fmla="*/ 78 h 109"/>
                <a:gd name="T8" fmla="*/ 1142 w 1387"/>
                <a:gd name="T9" fmla="*/ 93 h 109"/>
                <a:gd name="T10" fmla="*/ 1085 w 1387"/>
                <a:gd name="T11" fmla="*/ 99 h 109"/>
                <a:gd name="T12" fmla="*/ 1015 w 1387"/>
                <a:gd name="T13" fmla="*/ 103 h 109"/>
                <a:gd name="T14" fmla="*/ 839 w 1387"/>
                <a:gd name="T15" fmla="*/ 109 h 109"/>
                <a:gd name="T16" fmla="*/ 741 w 1387"/>
                <a:gd name="T17" fmla="*/ 109 h 109"/>
                <a:gd name="T18" fmla="*/ 541 w 1387"/>
                <a:gd name="T19" fmla="*/ 104 h 109"/>
                <a:gd name="T20" fmla="*/ 349 w 1387"/>
                <a:gd name="T21" fmla="*/ 98 h 109"/>
                <a:gd name="T22" fmla="*/ 168 w 1387"/>
                <a:gd name="T23" fmla="*/ 93 h 109"/>
                <a:gd name="T24" fmla="*/ 0 w 1387"/>
                <a:gd name="T25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7" h="109">
                  <a:moveTo>
                    <a:pt x="1387" y="0"/>
                  </a:moveTo>
                  <a:lnTo>
                    <a:pt x="1318" y="36"/>
                  </a:lnTo>
                  <a:lnTo>
                    <a:pt x="1252" y="65"/>
                  </a:lnTo>
                  <a:lnTo>
                    <a:pt x="1221" y="78"/>
                  </a:lnTo>
                  <a:lnTo>
                    <a:pt x="1142" y="93"/>
                  </a:lnTo>
                  <a:lnTo>
                    <a:pt x="1085" y="99"/>
                  </a:lnTo>
                  <a:lnTo>
                    <a:pt x="1015" y="103"/>
                  </a:lnTo>
                  <a:lnTo>
                    <a:pt x="839" y="109"/>
                  </a:lnTo>
                  <a:lnTo>
                    <a:pt x="741" y="109"/>
                  </a:lnTo>
                  <a:lnTo>
                    <a:pt x="541" y="104"/>
                  </a:lnTo>
                  <a:lnTo>
                    <a:pt x="349" y="98"/>
                  </a:lnTo>
                  <a:lnTo>
                    <a:pt x="168" y="93"/>
                  </a:lnTo>
                  <a:lnTo>
                    <a:pt x="0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5C55E505-1A3B-405B-AEC8-D2B5B6858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6" y="22128"/>
              <a:ext cx="142875" cy="381000"/>
            </a:xfrm>
            <a:custGeom>
              <a:avLst/>
              <a:gdLst>
                <a:gd name="T0" fmla="*/ 230 w 270"/>
                <a:gd name="T1" fmla="*/ 21 h 719"/>
                <a:gd name="T2" fmla="*/ 212 w 270"/>
                <a:gd name="T3" fmla="*/ 15 h 719"/>
                <a:gd name="T4" fmla="*/ 167 w 270"/>
                <a:gd name="T5" fmla="*/ 6 h 719"/>
                <a:gd name="T6" fmla="*/ 93 w 270"/>
                <a:gd name="T7" fmla="*/ 0 h 719"/>
                <a:gd name="T8" fmla="*/ 54 w 270"/>
                <a:gd name="T9" fmla="*/ 1 h 719"/>
                <a:gd name="T10" fmla="*/ 37 w 270"/>
                <a:gd name="T11" fmla="*/ 2 h 719"/>
                <a:gd name="T12" fmla="*/ 17 w 270"/>
                <a:gd name="T13" fmla="*/ 11 h 719"/>
                <a:gd name="T14" fmla="*/ 7 w 270"/>
                <a:gd name="T15" fmla="*/ 37 h 719"/>
                <a:gd name="T16" fmla="*/ 2 w 270"/>
                <a:gd name="T17" fmla="*/ 87 h 719"/>
                <a:gd name="T18" fmla="*/ 2 w 270"/>
                <a:gd name="T19" fmla="*/ 125 h 719"/>
                <a:gd name="T20" fmla="*/ 0 w 270"/>
                <a:gd name="T21" fmla="*/ 339 h 719"/>
                <a:gd name="T22" fmla="*/ 2 w 270"/>
                <a:gd name="T23" fmla="*/ 548 h 719"/>
                <a:gd name="T24" fmla="*/ 4 w 270"/>
                <a:gd name="T25" fmla="*/ 584 h 719"/>
                <a:gd name="T26" fmla="*/ 8 w 270"/>
                <a:gd name="T27" fmla="*/ 629 h 719"/>
                <a:gd name="T28" fmla="*/ 17 w 270"/>
                <a:gd name="T29" fmla="*/ 651 h 719"/>
                <a:gd name="T30" fmla="*/ 33 w 270"/>
                <a:gd name="T31" fmla="*/ 660 h 719"/>
                <a:gd name="T32" fmla="*/ 44 w 270"/>
                <a:gd name="T33" fmla="*/ 664 h 719"/>
                <a:gd name="T34" fmla="*/ 105 w 270"/>
                <a:gd name="T35" fmla="*/ 687 h 719"/>
                <a:gd name="T36" fmla="*/ 170 w 270"/>
                <a:gd name="T37" fmla="*/ 711 h 719"/>
                <a:gd name="T38" fmla="*/ 182 w 270"/>
                <a:gd name="T39" fmla="*/ 715 h 719"/>
                <a:gd name="T40" fmla="*/ 201 w 270"/>
                <a:gd name="T41" fmla="*/ 719 h 719"/>
                <a:gd name="T42" fmla="*/ 216 w 270"/>
                <a:gd name="T43" fmla="*/ 714 h 719"/>
                <a:gd name="T44" fmla="*/ 225 w 270"/>
                <a:gd name="T45" fmla="*/ 697 h 719"/>
                <a:gd name="T46" fmla="*/ 228 w 270"/>
                <a:gd name="T47" fmla="*/ 684 h 719"/>
                <a:gd name="T48" fmla="*/ 235 w 270"/>
                <a:gd name="T49" fmla="*/ 650 h 719"/>
                <a:gd name="T50" fmla="*/ 245 w 270"/>
                <a:gd name="T51" fmla="*/ 534 h 719"/>
                <a:gd name="T52" fmla="*/ 249 w 270"/>
                <a:gd name="T53" fmla="*/ 458 h 719"/>
                <a:gd name="T54" fmla="*/ 260 w 270"/>
                <a:gd name="T55" fmla="*/ 289 h 719"/>
                <a:gd name="T56" fmla="*/ 269 w 270"/>
                <a:gd name="T57" fmla="*/ 147 h 719"/>
                <a:gd name="T58" fmla="*/ 270 w 270"/>
                <a:gd name="T59" fmla="*/ 118 h 719"/>
                <a:gd name="T60" fmla="*/ 270 w 270"/>
                <a:gd name="T61" fmla="*/ 76 h 719"/>
                <a:gd name="T62" fmla="*/ 263 w 270"/>
                <a:gd name="T63" fmla="*/ 47 h 719"/>
                <a:gd name="T64" fmla="*/ 245 w 270"/>
                <a:gd name="T65" fmla="*/ 28 h 719"/>
                <a:gd name="T66" fmla="*/ 230 w 270"/>
                <a:gd name="T67" fmla="*/ 21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0" h="719">
                  <a:moveTo>
                    <a:pt x="230" y="21"/>
                  </a:moveTo>
                  <a:lnTo>
                    <a:pt x="212" y="15"/>
                  </a:lnTo>
                  <a:lnTo>
                    <a:pt x="167" y="6"/>
                  </a:lnTo>
                  <a:lnTo>
                    <a:pt x="93" y="0"/>
                  </a:lnTo>
                  <a:lnTo>
                    <a:pt x="54" y="1"/>
                  </a:lnTo>
                  <a:lnTo>
                    <a:pt x="37" y="2"/>
                  </a:lnTo>
                  <a:lnTo>
                    <a:pt x="17" y="11"/>
                  </a:lnTo>
                  <a:lnTo>
                    <a:pt x="7" y="37"/>
                  </a:lnTo>
                  <a:lnTo>
                    <a:pt x="2" y="87"/>
                  </a:lnTo>
                  <a:lnTo>
                    <a:pt x="2" y="125"/>
                  </a:lnTo>
                  <a:lnTo>
                    <a:pt x="0" y="339"/>
                  </a:lnTo>
                  <a:lnTo>
                    <a:pt x="2" y="548"/>
                  </a:lnTo>
                  <a:lnTo>
                    <a:pt x="4" y="584"/>
                  </a:lnTo>
                  <a:lnTo>
                    <a:pt x="8" y="629"/>
                  </a:lnTo>
                  <a:lnTo>
                    <a:pt x="17" y="651"/>
                  </a:lnTo>
                  <a:lnTo>
                    <a:pt x="33" y="660"/>
                  </a:lnTo>
                  <a:lnTo>
                    <a:pt x="44" y="664"/>
                  </a:lnTo>
                  <a:lnTo>
                    <a:pt x="105" y="687"/>
                  </a:lnTo>
                  <a:lnTo>
                    <a:pt x="170" y="711"/>
                  </a:lnTo>
                  <a:lnTo>
                    <a:pt x="182" y="715"/>
                  </a:lnTo>
                  <a:lnTo>
                    <a:pt x="201" y="719"/>
                  </a:lnTo>
                  <a:lnTo>
                    <a:pt x="216" y="714"/>
                  </a:lnTo>
                  <a:lnTo>
                    <a:pt x="225" y="697"/>
                  </a:lnTo>
                  <a:lnTo>
                    <a:pt x="228" y="684"/>
                  </a:lnTo>
                  <a:lnTo>
                    <a:pt x="235" y="650"/>
                  </a:lnTo>
                  <a:lnTo>
                    <a:pt x="245" y="534"/>
                  </a:lnTo>
                  <a:lnTo>
                    <a:pt x="249" y="458"/>
                  </a:lnTo>
                  <a:lnTo>
                    <a:pt x="260" y="289"/>
                  </a:lnTo>
                  <a:lnTo>
                    <a:pt x="269" y="147"/>
                  </a:lnTo>
                  <a:lnTo>
                    <a:pt x="270" y="118"/>
                  </a:lnTo>
                  <a:lnTo>
                    <a:pt x="270" y="76"/>
                  </a:lnTo>
                  <a:lnTo>
                    <a:pt x="263" y="47"/>
                  </a:lnTo>
                  <a:lnTo>
                    <a:pt x="245" y="28"/>
                  </a:lnTo>
                  <a:lnTo>
                    <a:pt x="230" y="21"/>
                  </a:lnTo>
                  <a:close/>
                </a:path>
              </a:pathLst>
            </a:custGeom>
            <a:solidFill>
              <a:srgbClr val="88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7157C6CC-F203-486F-A0C4-D0DD512F6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-209647"/>
              <a:ext cx="414338" cy="176213"/>
            </a:xfrm>
            <a:custGeom>
              <a:avLst/>
              <a:gdLst>
                <a:gd name="T0" fmla="*/ 773 w 783"/>
                <a:gd name="T1" fmla="*/ 328 h 331"/>
                <a:gd name="T2" fmla="*/ 758 w 783"/>
                <a:gd name="T3" fmla="*/ 331 h 331"/>
                <a:gd name="T4" fmla="*/ 705 w 783"/>
                <a:gd name="T5" fmla="*/ 327 h 331"/>
                <a:gd name="T6" fmla="*/ 670 w 783"/>
                <a:gd name="T7" fmla="*/ 321 h 331"/>
                <a:gd name="T8" fmla="*/ 600 w 783"/>
                <a:gd name="T9" fmla="*/ 306 h 331"/>
                <a:gd name="T10" fmla="*/ 505 w 783"/>
                <a:gd name="T11" fmla="*/ 291 h 331"/>
                <a:gd name="T12" fmla="*/ 391 w 783"/>
                <a:gd name="T13" fmla="*/ 282 h 331"/>
                <a:gd name="T14" fmla="*/ 288 w 783"/>
                <a:gd name="T15" fmla="*/ 277 h 331"/>
                <a:gd name="T16" fmla="*/ 250 w 783"/>
                <a:gd name="T17" fmla="*/ 272 h 331"/>
                <a:gd name="T18" fmla="*/ 198 w 783"/>
                <a:gd name="T19" fmla="*/ 259 h 331"/>
                <a:gd name="T20" fmla="*/ 177 w 783"/>
                <a:gd name="T21" fmla="*/ 249 h 331"/>
                <a:gd name="T22" fmla="*/ 153 w 783"/>
                <a:gd name="T23" fmla="*/ 236 h 331"/>
                <a:gd name="T24" fmla="*/ 104 w 783"/>
                <a:gd name="T25" fmla="*/ 201 h 331"/>
                <a:gd name="T26" fmla="*/ 82 w 783"/>
                <a:gd name="T27" fmla="*/ 179 h 331"/>
                <a:gd name="T28" fmla="*/ 59 w 783"/>
                <a:gd name="T29" fmla="*/ 155 h 331"/>
                <a:gd name="T30" fmla="*/ 24 w 783"/>
                <a:gd name="T31" fmla="*/ 103 h 331"/>
                <a:gd name="T32" fmla="*/ 13 w 783"/>
                <a:gd name="T33" fmla="*/ 81 h 331"/>
                <a:gd name="T34" fmla="*/ 4 w 783"/>
                <a:gd name="T35" fmla="*/ 60 h 331"/>
                <a:gd name="T36" fmla="*/ 0 w 783"/>
                <a:gd name="T37" fmla="*/ 30 h 331"/>
                <a:gd name="T38" fmla="*/ 4 w 783"/>
                <a:gd name="T39" fmla="*/ 20 h 331"/>
                <a:gd name="T40" fmla="*/ 7 w 783"/>
                <a:gd name="T41" fmla="*/ 16 h 331"/>
                <a:gd name="T42" fmla="*/ 17 w 783"/>
                <a:gd name="T43" fmla="*/ 9 h 331"/>
                <a:gd name="T44" fmla="*/ 54 w 783"/>
                <a:gd name="T45" fmla="*/ 2 h 331"/>
                <a:gd name="T46" fmla="*/ 104 w 783"/>
                <a:gd name="T47" fmla="*/ 0 h 331"/>
                <a:gd name="T48" fmla="*/ 251 w 783"/>
                <a:gd name="T49" fmla="*/ 1 h 331"/>
                <a:gd name="T50" fmla="*/ 418 w 783"/>
                <a:gd name="T51" fmla="*/ 9 h 331"/>
                <a:gd name="T52" fmla="*/ 485 w 783"/>
                <a:gd name="T53" fmla="*/ 13 h 331"/>
                <a:gd name="T54" fmla="*/ 576 w 783"/>
                <a:gd name="T55" fmla="*/ 24 h 331"/>
                <a:gd name="T56" fmla="*/ 606 w 783"/>
                <a:gd name="T57" fmla="*/ 31 h 331"/>
                <a:gd name="T58" fmla="*/ 633 w 783"/>
                <a:gd name="T59" fmla="*/ 38 h 331"/>
                <a:gd name="T60" fmla="*/ 670 w 783"/>
                <a:gd name="T61" fmla="*/ 53 h 331"/>
                <a:gd name="T62" fmla="*/ 685 w 783"/>
                <a:gd name="T63" fmla="*/ 63 h 331"/>
                <a:gd name="T64" fmla="*/ 698 w 783"/>
                <a:gd name="T65" fmla="*/ 73 h 331"/>
                <a:gd name="T66" fmla="*/ 720 w 783"/>
                <a:gd name="T67" fmla="*/ 103 h 331"/>
                <a:gd name="T68" fmla="*/ 730 w 783"/>
                <a:gd name="T69" fmla="*/ 125 h 331"/>
                <a:gd name="T70" fmla="*/ 748 w 783"/>
                <a:gd name="T71" fmla="*/ 176 h 331"/>
                <a:gd name="T72" fmla="*/ 759 w 783"/>
                <a:gd name="T73" fmla="*/ 227 h 331"/>
                <a:gd name="T74" fmla="*/ 768 w 783"/>
                <a:gd name="T75" fmla="*/ 265 h 331"/>
                <a:gd name="T76" fmla="*/ 776 w 783"/>
                <a:gd name="T77" fmla="*/ 290 h 331"/>
                <a:gd name="T78" fmla="*/ 781 w 783"/>
                <a:gd name="T79" fmla="*/ 302 h 331"/>
                <a:gd name="T80" fmla="*/ 783 w 783"/>
                <a:gd name="T81" fmla="*/ 318 h 331"/>
                <a:gd name="T82" fmla="*/ 778 w 783"/>
                <a:gd name="T83" fmla="*/ 326 h 331"/>
                <a:gd name="T84" fmla="*/ 773 w 783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3" h="331">
                  <a:moveTo>
                    <a:pt x="773" y="328"/>
                  </a:moveTo>
                  <a:lnTo>
                    <a:pt x="758" y="331"/>
                  </a:lnTo>
                  <a:lnTo>
                    <a:pt x="705" y="327"/>
                  </a:lnTo>
                  <a:lnTo>
                    <a:pt x="670" y="321"/>
                  </a:lnTo>
                  <a:lnTo>
                    <a:pt x="600" y="306"/>
                  </a:lnTo>
                  <a:lnTo>
                    <a:pt x="505" y="291"/>
                  </a:lnTo>
                  <a:lnTo>
                    <a:pt x="391" y="282"/>
                  </a:lnTo>
                  <a:lnTo>
                    <a:pt x="288" y="277"/>
                  </a:lnTo>
                  <a:lnTo>
                    <a:pt x="250" y="272"/>
                  </a:lnTo>
                  <a:lnTo>
                    <a:pt x="198" y="259"/>
                  </a:lnTo>
                  <a:lnTo>
                    <a:pt x="177" y="249"/>
                  </a:lnTo>
                  <a:lnTo>
                    <a:pt x="153" y="236"/>
                  </a:lnTo>
                  <a:lnTo>
                    <a:pt x="104" y="201"/>
                  </a:lnTo>
                  <a:lnTo>
                    <a:pt x="82" y="179"/>
                  </a:lnTo>
                  <a:lnTo>
                    <a:pt x="59" y="155"/>
                  </a:lnTo>
                  <a:lnTo>
                    <a:pt x="24" y="103"/>
                  </a:lnTo>
                  <a:lnTo>
                    <a:pt x="13" y="81"/>
                  </a:lnTo>
                  <a:lnTo>
                    <a:pt x="4" y="60"/>
                  </a:lnTo>
                  <a:lnTo>
                    <a:pt x="0" y="30"/>
                  </a:lnTo>
                  <a:lnTo>
                    <a:pt x="4" y="20"/>
                  </a:lnTo>
                  <a:lnTo>
                    <a:pt x="7" y="16"/>
                  </a:lnTo>
                  <a:lnTo>
                    <a:pt x="17" y="9"/>
                  </a:lnTo>
                  <a:lnTo>
                    <a:pt x="54" y="2"/>
                  </a:lnTo>
                  <a:lnTo>
                    <a:pt x="104" y="0"/>
                  </a:lnTo>
                  <a:lnTo>
                    <a:pt x="251" y="1"/>
                  </a:lnTo>
                  <a:lnTo>
                    <a:pt x="418" y="9"/>
                  </a:lnTo>
                  <a:lnTo>
                    <a:pt x="485" y="13"/>
                  </a:lnTo>
                  <a:lnTo>
                    <a:pt x="576" y="24"/>
                  </a:lnTo>
                  <a:lnTo>
                    <a:pt x="606" y="31"/>
                  </a:lnTo>
                  <a:lnTo>
                    <a:pt x="633" y="38"/>
                  </a:lnTo>
                  <a:lnTo>
                    <a:pt x="670" y="53"/>
                  </a:lnTo>
                  <a:lnTo>
                    <a:pt x="685" y="63"/>
                  </a:lnTo>
                  <a:lnTo>
                    <a:pt x="698" y="73"/>
                  </a:lnTo>
                  <a:lnTo>
                    <a:pt x="720" y="103"/>
                  </a:lnTo>
                  <a:lnTo>
                    <a:pt x="730" y="125"/>
                  </a:lnTo>
                  <a:lnTo>
                    <a:pt x="748" y="176"/>
                  </a:lnTo>
                  <a:lnTo>
                    <a:pt x="759" y="227"/>
                  </a:lnTo>
                  <a:lnTo>
                    <a:pt x="768" y="265"/>
                  </a:lnTo>
                  <a:lnTo>
                    <a:pt x="776" y="290"/>
                  </a:lnTo>
                  <a:lnTo>
                    <a:pt x="781" y="302"/>
                  </a:lnTo>
                  <a:lnTo>
                    <a:pt x="783" y="318"/>
                  </a:lnTo>
                  <a:lnTo>
                    <a:pt x="778" y="326"/>
                  </a:lnTo>
                  <a:lnTo>
                    <a:pt x="773" y="328"/>
                  </a:lnTo>
                  <a:close/>
                </a:path>
              </a:pathLst>
            </a:custGeom>
            <a:solidFill>
              <a:srgbClr val="888282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65699673-DA01-48A9-941E-D63203CFD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-176309"/>
              <a:ext cx="249238" cy="104775"/>
            </a:xfrm>
            <a:custGeom>
              <a:avLst/>
              <a:gdLst>
                <a:gd name="T0" fmla="*/ 75 w 470"/>
                <a:gd name="T1" fmla="*/ 0 h 200"/>
                <a:gd name="T2" fmla="*/ 213 w 470"/>
                <a:gd name="T3" fmla="*/ 5 h 200"/>
                <a:gd name="T4" fmla="*/ 353 w 470"/>
                <a:gd name="T5" fmla="*/ 13 h 200"/>
                <a:gd name="T6" fmla="*/ 400 w 470"/>
                <a:gd name="T7" fmla="*/ 18 h 200"/>
                <a:gd name="T8" fmla="*/ 437 w 470"/>
                <a:gd name="T9" fmla="*/ 25 h 200"/>
                <a:gd name="T10" fmla="*/ 443 w 470"/>
                <a:gd name="T11" fmla="*/ 28 h 200"/>
                <a:gd name="T12" fmla="*/ 447 w 470"/>
                <a:gd name="T13" fmla="*/ 32 h 200"/>
                <a:gd name="T14" fmla="*/ 455 w 470"/>
                <a:gd name="T15" fmla="*/ 49 h 200"/>
                <a:gd name="T16" fmla="*/ 459 w 470"/>
                <a:gd name="T17" fmla="*/ 68 h 200"/>
                <a:gd name="T18" fmla="*/ 464 w 470"/>
                <a:gd name="T19" fmla="*/ 92 h 200"/>
                <a:gd name="T20" fmla="*/ 470 w 470"/>
                <a:gd name="T21" fmla="*/ 152 h 200"/>
                <a:gd name="T22" fmla="*/ 470 w 470"/>
                <a:gd name="T23" fmla="*/ 175 h 200"/>
                <a:gd name="T24" fmla="*/ 469 w 470"/>
                <a:gd name="T25" fmla="*/ 184 h 200"/>
                <a:gd name="T26" fmla="*/ 463 w 470"/>
                <a:gd name="T27" fmla="*/ 195 h 200"/>
                <a:gd name="T28" fmla="*/ 440 w 470"/>
                <a:gd name="T29" fmla="*/ 200 h 200"/>
                <a:gd name="T30" fmla="*/ 410 w 470"/>
                <a:gd name="T31" fmla="*/ 199 h 200"/>
                <a:gd name="T32" fmla="*/ 323 w 470"/>
                <a:gd name="T33" fmla="*/ 195 h 200"/>
                <a:gd name="T34" fmla="*/ 226 w 470"/>
                <a:gd name="T35" fmla="*/ 189 h 200"/>
                <a:gd name="T36" fmla="*/ 187 w 470"/>
                <a:gd name="T37" fmla="*/ 187 h 200"/>
                <a:gd name="T38" fmla="*/ 133 w 470"/>
                <a:gd name="T39" fmla="*/ 178 h 200"/>
                <a:gd name="T40" fmla="*/ 114 w 470"/>
                <a:gd name="T41" fmla="*/ 169 h 200"/>
                <a:gd name="T42" fmla="*/ 98 w 470"/>
                <a:gd name="T43" fmla="*/ 159 h 200"/>
                <a:gd name="T44" fmla="*/ 69 w 470"/>
                <a:gd name="T45" fmla="*/ 130 h 200"/>
                <a:gd name="T46" fmla="*/ 55 w 470"/>
                <a:gd name="T47" fmla="*/ 114 h 200"/>
                <a:gd name="T48" fmla="*/ 29 w 470"/>
                <a:gd name="T49" fmla="*/ 79 h 200"/>
                <a:gd name="T50" fmla="*/ 11 w 470"/>
                <a:gd name="T51" fmla="*/ 51 h 200"/>
                <a:gd name="T52" fmla="*/ 5 w 470"/>
                <a:gd name="T53" fmla="*/ 40 h 200"/>
                <a:gd name="T54" fmla="*/ 0 w 470"/>
                <a:gd name="T55" fmla="*/ 23 h 200"/>
                <a:gd name="T56" fmla="*/ 0 w 470"/>
                <a:gd name="T57" fmla="*/ 17 h 200"/>
                <a:gd name="T58" fmla="*/ 0 w 470"/>
                <a:gd name="T59" fmla="*/ 13 h 200"/>
                <a:gd name="T60" fmla="*/ 6 w 470"/>
                <a:gd name="T61" fmla="*/ 8 h 200"/>
                <a:gd name="T62" fmla="*/ 31 w 470"/>
                <a:gd name="T63" fmla="*/ 1 h 200"/>
                <a:gd name="T64" fmla="*/ 75 w 470"/>
                <a:gd name="T6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0" h="200">
                  <a:moveTo>
                    <a:pt x="75" y="0"/>
                  </a:moveTo>
                  <a:lnTo>
                    <a:pt x="213" y="5"/>
                  </a:lnTo>
                  <a:lnTo>
                    <a:pt x="353" y="13"/>
                  </a:lnTo>
                  <a:lnTo>
                    <a:pt x="400" y="18"/>
                  </a:lnTo>
                  <a:lnTo>
                    <a:pt x="437" y="25"/>
                  </a:lnTo>
                  <a:lnTo>
                    <a:pt x="443" y="28"/>
                  </a:lnTo>
                  <a:lnTo>
                    <a:pt x="447" y="32"/>
                  </a:lnTo>
                  <a:lnTo>
                    <a:pt x="455" y="49"/>
                  </a:lnTo>
                  <a:lnTo>
                    <a:pt x="459" y="68"/>
                  </a:lnTo>
                  <a:lnTo>
                    <a:pt x="464" y="92"/>
                  </a:lnTo>
                  <a:lnTo>
                    <a:pt x="470" y="152"/>
                  </a:lnTo>
                  <a:lnTo>
                    <a:pt x="470" y="175"/>
                  </a:lnTo>
                  <a:lnTo>
                    <a:pt x="469" y="184"/>
                  </a:lnTo>
                  <a:lnTo>
                    <a:pt x="463" y="195"/>
                  </a:lnTo>
                  <a:lnTo>
                    <a:pt x="440" y="200"/>
                  </a:lnTo>
                  <a:lnTo>
                    <a:pt x="410" y="199"/>
                  </a:lnTo>
                  <a:lnTo>
                    <a:pt x="323" y="195"/>
                  </a:lnTo>
                  <a:lnTo>
                    <a:pt x="226" y="189"/>
                  </a:lnTo>
                  <a:lnTo>
                    <a:pt x="187" y="187"/>
                  </a:lnTo>
                  <a:lnTo>
                    <a:pt x="133" y="178"/>
                  </a:lnTo>
                  <a:lnTo>
                    <a:pt x="114" y="169"/>
                  </a:lnTo>
                  <a:lnTo>
                    <a:pt x="98" y="159"/>
                  </a:lnTo>
                  <a:lnTo>
                    <a:pt x="69" y="130"/>
                  </a:lnTo>
                  <a:lnTo>
                    <a:pt x="55" y="114"/>
                  </a:lnTo>
                  <a:lnTo>
                    <a:pt x="29" y="79"/>
                  </a:lnTo>
                  <a:lnTo>
                    <a:pt x="11" y="51"/>
                  </a:lnTo>
                  <a:lnTo>
                    <a:pt x="5" y="40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6" y="8"/>
                  </a:lnTo>
                  <a:lnTo>
                    <a:pt x="31" y="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A6A6A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C9825D06-AB1A-41B0-8E95-A835D28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-608109"/>
              <a:ext cx="1638300" cy="860425"/>
            </a:xfrm>
            <a:custGeom>
              <a:avLst/>
              <a:gdLst>
                <a:gd name="T0" fmla="*/ 3097 w 3097"/>
                <a:gd name="T1" fmla="*/ 861 h 1626"/>
                <a:gd name="T2" fmla="*/ 3063 w 3097"/>
                <a:gd name="T3" fmla="*/ 790 h 1626"/>
                <a:gd name="T4" fmla="*/ 2988 w 3097"/>
                <a:gd name="T5" fmla="*/ 651 h 1626"/>
                <a:gd name="T6" fmla="*/ 2946 w 3097"/>
                <a:gd name="T7" fmla="*/ 584 h 1626"/>
                <a:gd name="T8" fmla="*/ 2923 w 3097"/>
                <a:gd name="T9" fmla="*/ 552 h 1626"/>
                <a:gd name="T10" fmla="*/ 2874 w 3097"/>
                <a:gd name="T11" fmla="*/ 489 h 1626"/>
                <a:gd name="T12" fmla="*/ 2793 w 3097"/>
                <a:gd name="T13" fmla="*/ 403 h 1626"/>
                <a:gd name="T14" fmla="*/ 2732 w 3097"/>
                <a:gd name="T15" fmla="*/ 349 h 1626"/>
                <a:gd name="T16" fmla="*/ 2702 w 3097"/>
                <a:gd name="T17" fmla="*/ 324 h 1626"/>
                <a:gd name="T18" fmla="*/ 2636 w 3097"/>
                <a:gd name="T19" fmla="*/ 275 h 1626"/>
                <a:gd name="T20" fmla="*/ 2566 w 3097"/>
                <a:gd name="T21" fmla="*/ 229 h 1626"/>
                <a:gd name="T22" fmla="*/ 2489 w 3097"/>
                <a:gd name="T23" fmla="*/ 186 h 1626"/>
                <a:gd name="T24" fmla="*/ 2447 w 3097"/>
                <a:gd name="T25" fmla="*/ 165 h 1626"/>
                <a:gd name="T26" fmla="*/ 2403 w 3097"/>
                <a:gd name="T27" fmla="*/ 145 h 1626"/>
                <a:gd name="T28" fmla="*/ 2309 w 3097"/>
                <a:gd name="T29" fmla="*/ 107 h 1626"/>
                <a:gd name="T30" fmla="*/ 2209 w 3097"/>
                <a:gd name="T31" fmla="*/ 72 h 1626"/>
                <a:gd name="T32" fmla="*/ 2102 w 3097"/>
                <a:gd name="T33" fmla="*/ 45 h 1626"/>
                <a:gd name="T34" fmla="*/ 2047 w 3097"/>
                <a:gd name="T35" fmla="*/ 32 h 1626"/>
                <a:gd name="T36" fmla="*/ 1990 w 3097"/>
                <a:gd name="T37" fmla="*/ 22 h 1626"/>
                <a:gd name="T38" fmla="*/ 1875 w 3097"/>
                <a:gd name="T39" fmla="*/ 8 h 1626"/>
                <a:gd name="T40" fmla="*/ 1759 w 3097"/>
                <a:gd name="T41" fmla="*/ 1 h 1626"/>
                <a:gd name="T42" fmla="*/ 1643 w 3097"/>
                <a:gd name="T43" fmla="*/ 0 h 1626"/>
                <a:gd name="T44" fmla="*/ 1586 w 3097"/>
                <a:gd name="T45" fmla="*/ 2 h 1626"/>
                <a:gd name="T46" fmla="*/ 1530 w 3097"/>
                <a:gd name="T47" fmla="*/ 7 h 1626"/>
                <a:gd name="T48" fmla="*/ 1420 w 3097"/>
                <a:gd name="T49" fmla="*/ 19 h 1626"/>
                <a:gd name="T50" fmla="*/ 1315 w 3097"/>
                <a:gd name="T51" fmla="*/ 38 h 1626"/>
                <a:gd name="T52" fmla="*/ 1213 w 3097"/>
                <a:gd name="T53" fmla="*/ 62 h 1626"/>
                <a:gd name="T54" fmla="*/ 1165 w 3097"/>
                <a:gd name="T55" fmla="*/ 78 h 1626"/>
                <a:gd name="T56" fmla="*/ 1117 w 3097"/>
                <a:gd name="T57" fmla="*/ 95 h 1626"/>
                <a:gd name="T58" fmla="*/ 1027 w 3097"/>
                <a:gd name="T59" fmla="*/ 131 h 1626"/>
                <a:gd name="T60" fmla="*/ 897 w 3097"/>
                <a:gd name="T61" fmla="*/ 195 h 1626"/>
                <a:gd name="T62" fmla="*/ 817 w 3097"/>
                <a:gd name="T63" fmla="*/ 244 h 1626"/>
                <a:gd name="T64" fmla="*/ 736 w 3097"/>
                <a:gd name="T65" fmla="*/ 294 h 1626"/>
                <a:gd name="T66" fmla="*/ 589 w 3097"/>
                <a:gd name="T67" fmla="*/ 405 h 1626"/>
                <a:gd name="T68" fmla="*/ 521 w 3097"/>
                <a:gd name="T69" fmla="*/ 466 h 1626"/>
                <a:gd name="T70" fmla="*/ 489 w 3097"/>
                <a:gd name="T71" fmla="*/ 497 h 1626"/>
                <a:gd name="T72" fmla="*/ 426 w 3097"/>
                <a:gd name="T73" fmla="*/ 563 h 1626"/>
                <a:gd name="T74" fmla="*/ 368 w 3097"/>
                <a:gd name="T75" fmla="*/ 632 h 1626"/>
                <a:gd name="T76" fmla="*/ 314 w 3097"/>
                <a:gd name="T77" fmla="*/ 707 h 1626"/>
                <a:gd name="T78" fmla="*/ 289 w 3097"/>
                <a:gd name="T79" fmla="*/ 747 h 1626"/>
                <a:gd name="T80" fmla="*/ 263 w 3097"/>
                <a:gd name="T81" fmla="*/ 789 h 1626"/>
                <a:gd name="T82" fmla="*/ 216 w 3097"/>
                <a:gd name="T83" fmla="*/ 878 h 1626"/>
                <a:gd name="T84" fmla="*/ 174 w 3097"/>
                <a:gd name="T85" fmla="*/ 970 h 1626"/>
                <a:gd name="T86" fmla="*/ 137 w 3097"/>
                <a:gd name="T87" fmla="*/ 1068 h 1626"/>
                <a:gd name="T88" fmla="*/ 121 w 3097"/>
                <a:gd name="T89" fmla="*/ 1117 h 1626"/>
                <a:gd name="T90" fmla="*/ 91 w 3097"/>
                <a:gd name="T91" fmla="*/ 1218 h 1626"/>
                <a:gd name="T92" fmla="*/ 50 w 3097"/>
                <a:gd name="T93" fmla="*/ 1404 h 1626"/>
                <a:gd name="T94" fmla="*/ 36 w 3097"/>
                <a:gd name="T95" fmla="*/ 1475 h 1626"/>
                <a:gd name="T96" fmla="*/ 14 w 3097"/>
                <a:gd name="T97" fmla="*/ 1577 h 1626"/>
                <a:gd name="T98" fmla="*/ 0 w 3097"/>
                <a:gd name="T99" fmla="*/ 1626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97" h="1626">
                  <a:moveTo>
                    <a:pt x="3097" y="861"/>
                  </a:moveTo>
                  <a:lnTo>
                    <a:pt x="3063" y="790"/>
                  </a:lnTo>
                  <a:lnTo>
                    <a:pt x="2988" y="651"/>
                  </a:lnTo>
                  <a:lnTo>
                    <a:pt x="2946" y="584"/>
                  </a:lnTo>
                  <a:lnTo>
                    <a:pt x="2923" y="552"/>
                  </a:lnTo>
                  <a:lnTo>
                    <a:pt x="2874" y="489"/>
                  </a:lnTo>
                  <a:lnTo>
                    <a:pt x="2793" y="403"/>
                  </a:lnTo>
                  <a:lnTo>
                    <a:pt x="2732" y="349"/>
                  </a:lnTo>
                  <a:lnTo>
                    <a:pt x="2702" y="324"/>
                  </a:lnTo>
                  <a:lnTo>
                    <a:pt x="2636" y="275"/>
                  </a:lnTo>
                  <a:lnTo>
                    <a:pt x="2566" y="229"/>
                  </a:lnTo>
                  <a:lnTo>
                    <a:pt x="2489" y="186"/>
                  </a:lnTo>
                  <a:lnTo>
                    <a:pt x="2447" y="165"/>
                  </a:lnTo>
                  <a:lnTo>
                    <a:pt x="2403" y="145"/>
                  </a:lnTo>
                  <a:lnTo>
                    <a:pt x="2309" y="107"/>
                  </a:lnTo>
                  <a:lnTo>
                    <a:pt x="2209" y="72"/>
                  </a:lnTo>
                  <a:lnTo>
                    <a:pt x="2102" y="45"/>
                  </a:lnTo>
                  <a:lnTo>
                    <a:pt x="2047" y="32"/>
                  </a:lnTo>
                  <a:lnTo>
                    <a:pt x="1990" y="22"/>
                  </a:lnTo>
                  <a:lnTo>
                    <a:pt x="1875" y="8"/>
                  </a:lnTo>
                  <a:lnTo>
                    <a:pt x="1759" y="1"/>
                  </a:lnTo>
                  <a:lnTo>
                    <a:pt x="1643" y="0"/>
                  </a:lnTo>
                  <a:lnTo>
                    <a:pt x="1586" y="2"/>
                  </a:lnTo>
                  <a:lnTo>
                    <a:pt x="1530" y="7"/>
                  </a:lnTo>
                  <a:lnTo>
                    <a:pt x="1420" y="19"/>
                  </a:lnTo>
                  <a:lnTo>
                    <a:pt x="1315" y="38"/>
                  </a:lnTo>
                  <a:lnTo>
                    <a:pt x="1213" y="62"/>
                  </a:lnTo>
                  <a:lnTo>
                    <a:pt x="1165" y="78"/>
                  </a:lnTo>
                  <a:lnTo>
                    <a:pt x="1117" y="95"/>
                  </a:lnTo>
                  <a:lnTo>
                    <a:pt x="1027" y="131"/>
                  </a:lnTo>
                  <a:lnTo>
                    <a:pt x="897" y="195"/>
                  </a:lnTo>
                  <a:lnTo>
                    <a:pt x="817" y="244"/>
                  </a:lnTo>
                  <a:lnTo>
                    <a:pt x="736" y="294"/>
                  </a:lnTo>
                  <a:lnTo>
                    <a:pt x="589" y="405"/>
                  </a:lnTo>
                  <a:lnTo>
                    <a:pt x="521" y="466"/>
                  </a:lnTo>
                  <a:lnTo>
                    <a:pt x="489" y="497"/>
                  </a:lnTo>
                  <a:lnTo>
                    <a:pt x="426" y="563"/>
                  </a:lnTo>
                  <a:lnTo>
                    <a:pt x="368" y="632"/>
                  </a:lnTo>
                  <a:lnTo>
                    <a:pt x="314" y="707"/>
                  </a:lnTo>
                  <a:lnTo>
                    <a:pt x="289" y="747"/>
                  </a:lnTo>
                  <a:lnTo>
                    <a:pt x="263" y="789"/>
                  </a:lnTo>
                  <a:lnTo>
                    <a:pt x="216" y="878"/>
                  </a:lnTo>
                  <a:lnTo>
                    <a:pt x="174" y="970"/>
                  </a:lnTo>
                  <a:lnTo>
                    <a:pt x="137" y="1068"/>
                  </a:lnTo>
                  <a:lnTo>
                    <a:pt x="121" y="1117"/>
                  </a:lnTo>
                  <a:lnTo>
                    <a:pt x="91" y="1218"/>
                  </a:lnTo>
                  <a:lnTo>
                    <a:pt x="50" y="1404"/>
                  </a:lnTo>
                  <a:lnTo>
                    <a:pt x="36" y="1475"/>
                  </a:lnTo>
                  <a:lnTo>
                    <a:pt x="14" y="1577"/>
                  </a:lnTo>
                  <a:lnTo>
                    <a:pt x="0" y="162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8" name="Freeform 89">
              <a:extLst>
                <a:ext uri="{FF2B5EF4-FFF2-40B4-BE49-F238E27FC236}">
                  <a16:creationId xmlns:a16="http://schemas.microsoft.com/office/drawing/2014/main" id="{AF9C08C2-4CAA-4992-BC8D-A7A2EFA11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-1428847"/>
              <a:ext cx="930275" cy="376238"/>
            </a:xfrm>
            <a:custGeom>
              <a:avLst/>
              <a:gdLst>
                <a:gd name="T0" fmla="*/ 1529 w 1759"/>
                <a:gd name="T1" fmla="*/ 0 h 709"/>
                <a:gd name="T2" fmla="*/ 1235 w 1759"/>
                <a:gd name="T3" fmla="*/ 73 h 709"/>
                <a:gd name="T4" fmla="*/ 926 w 1759"/>
                <a:gd name="T5" fmla="*/ 156 h 709"/>
                <a:gd name="T6" fmla="*/ 765 w 1759"/>
                <a:gd name="T7" fmla="*/ 202 h 709"/>
                <a:gd name="T8" fmla="*/ 455 w 1759"/>
                <a:gd name="T9" fmla="*/ 295 h 709"/>
                <a:gd name="T10" fmla="*/ 327 w 1759"/>
                <a:gd name="T11" fmla="*/ 337 h 709"/>
                <a:gd name="T12" fmla="*/ 122 w 1759"/>
                <a:gd name="T13" fmla="*/ 403 h 709"/>
                <a:gd name="T14" fmla="*/ 34 w 1759"/>
                <a:gd name="T15" fmla="*/ 437 h 709"/>
                <a:gd name="T16" fmla="*/ 7 w 1759"/>
                <a:gd name="T17" fmla="*/ 448 h 709"/>
                <a:gd name="T18" fmla="*/ 0 w 1759"/>
                <a:gd name="T19" fmla="*/ 460 h 709"/>
                <a:gd name="T20" fmla="*/ 6 w 1759"/>
                <a:gd name="T21" fmla="*/ 466 h 709"/>
                <a:gd name="T22" fmla="*/ 15 w 1759"/>
                <a:gd name="T23" fmla="*/ 473 h 709"/>
                <a:gd name="T24" fmla="*/ 41 w 1759"/>
                <a:gd name="T25" fmla="*/ 493 h 709"/>
                <a:gd name="T26" fmla="*/ 59 w 1759"/>
                <a:gd name="T27" fmla="*/ 501 h 709"/>
                <a:gd name="T28" fmla="*/ 101 w 1759"/>
                <a:gd name="T29" fmla="*/ 514 h 709"/>
                <a:gd name="T30" fmla="*/ 139 w 1759"/>
                <a:gd name="T31" fmla="*/ 523 h 709"/>
                <a:gd name="T32" fmla="*/ 151 w 1759"/>
                <a:gd name="T33" fmla="*/ 529 h 709"/>
                <a:gd name="T34" fmla="*/ 166 w 1759"/>
                <a:gd name="T35" fmla="*/ 543 h 709"/>
                <a:gd name="T36" fmla="*/ 173 w 1759"/>
                <a:gd name="T37" fmla="*/ 552 h 709"/>
                <a:gd name="T38" fmla="*/ 189 w 1759"/>
                <a:gd name="T39" fmla="*/ 573 h 709"/>
                <a:gd name="T40" fmla="*/ 208 w 1759"/>
                <a:gd name="T41" fmla="*/ 593 h 709"/>
                <a:gd name="T42" fmla="*/ 227 w 1759"/>
                <a:gd name="T43" fmla="*/ 608 h 709"/>
                <a:gd name="T44" fmla="*/ 238 w 1759"/>
                <a:gd name="T45" fmla="*/ 616 h 709"/>
                <a:gd name="T46" fmla="*/ 245 w 1759"/>
                <a:gd name="T47" fmla="*/ 619 h 709"/>
                <a:gd name="T48" fmla="*/ 434 w 1759"/>
                <a:gd name="T49" fmla="*/ 629 h 709"/>
                <a:gd name="T50" fmla="*/ 813 w 1759"/>
                <a:gd name="T51" fmla="*/ 650 h 709"/>
                <a:gd name="T52" fmla="*/ 1255 w 1759"/>
                <a:gd name="T53" fmla="*/ 676 h 709"/>
                <a:gd name="T54" fmla="*/ 1570 w 1759"/>
                <a:gd name="T55" fmla="*/ 695 h 709"/>
                <a:gd name="T56" fmla="*/ 1759 w 1759"/>
                <a:gd name="T57" fmla="*/ 709 h 709"/>
                <a:gd name="T58" fmla="*/ 1529 w 1759"/>
                <a:gd name="T5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9" h="709">
                  <a:moveTo>
                    <a:pt x="1529" y="0"/>
                  </a:moveTo>
                  <a:lnTo>
                    <a:pt x="1235" y="73"/>
                  </a:lnTo>
                  <a:lnTo>
                    <a:pt x="926" y="156"/>
                  </a:lnTo>
                  <a:lnTo>
                    <a:pt x="765" y="202"/>
                  </a:lnTo>
                  <a:lnTo>
                    <a:pt x="455" y="295"/>
                  </a:lnTo>
                  <a:lnTo>
                    <a:pt x="327" y="337"/>
                  </a:lnTo>
                  <a:lnTo>
                    <a:pt x="122" y="403"/>
                  </a:lnTo>
                  <a:lnTo>
                    <a:pt x="34" y="437"/>
                  </a:lnTo>
                  <a:lnTo>
                    <a:pt x="7" y="448"/>
                  </a:lnTo>
                  <a:lnTo>
                    <a:pt x="0" y="460"/>
                  </a:lnTo>
                  <a:lnTo>
                    <a:pt x="6" y="466"/>
                  </a:lnTo>
                  <a:lnTo>
                    <a:pt x="15" y="473"/>
                  </a:lnTo>
                  <a:lnTo>
                    <a:pt x="41" y="493"/>
                  </a:lnTo>
                  <a:lnTo>
                    <a:pt x="59" y="501"/>
                  </a:lnTo>
                  <a:lnTo>
                    <a:pt x="101" y="514"/>
                  </a:lnTo>
                  <a:lnTo>
                    <a:pt x="139" y="523"/>
                  </a:lnTo>
                  <a:lnTo>
                    <a:pt x="151" y="529"/>
                  </a:lnTo>
                  <a:lnTo>
                    <a:pt x="166" y="543"/>
                  </a:lnTo>
                  <a:lnTo>
                    <a:pt x="173" y="552"/>
                  </a:lnTo>
                  <a:lnTo>
                    <a:pt x="189" y="573"/>
                  </a:lnTo>
                  <a:lnTo>
                    <a:pt x="208" y="593"/>
                  </a:lnTo>
                  <a:lnTo>
                    <a:pt x="227" y="608"/>
                  </a:lnTo>
                  <a:lnTo>
                    <a:pt x="238" y="616"/>
                  </a:lnTo>
                  <a:lnTo>
                    <a:pt x="245" y="619"/>
                  </a:lnTo>
                  <a:lnTo>
                    <a:pt x="434" y="629"/>
                  </a:lnTo>
                  <a:lnTo>
                    <a:pt x="813" y="650"/>
                  </a:lnTo>
                  <a:lnTo>
                    <a:pt x="1255" y="676"/>
                  </a:lnTo>
                  <a:lnTo>
                    <a:pt x="1570" y="695"/>
                  </a:lnTo>
                  <a:lnTo>
                    <a:pt x="1759" y="709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EAE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9" name="Freeform 90">
              <a:extLst>
                <a:ext uri="{FF2B5EF4-FFF2-40B4-BE49-F238E27FC236}">
                  <a16:creationId xmlns:a16="http://schemas.microsoft.com/office/drawing/2014/main" id="{81B571DB-7F1A-4596-A691-2D42F8CFF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8" y="-1341534"/>
              <a:ext cx="352425" cy="246063"/>
            </a:xfrm>
            <a:custGeom>
              <a:avLst/>
              <a:gdLst>
                <a:gd name="T0" fmla="*/ 666 w 666"/>
                <a:gd name="T1" fmla="*/ 464 h 466"/>
                <a:gd name="T2" fmla="*/ 642 w 666"/>
                <a:gd name="T3" fmla="*/ 466 h 466"/>
                <a:gd name="T4" fmla="*/ 503 w 666"/>
                <a:gd name="T5" fmla="*/ 454 h 466"/>
                <a:gd name="T6" fmla="*/ 424 w 666"/>
                <a:gd name="T7" fmla="*/ 445 h 466"/>
                <a:gd name="T8" fmla="*/ 290 w 666"/>
                <a:gd name="T9" fmla="*/ 429 h 466"/>
                <a:gd name="T10" fmla="*/ 200 w 666"/>
                <a:gd name="T11" fmla="*/ 415 h 466"/>
                <a:gd name="T12" fmla="*/ 161 w 666"/>
                <a:gd name="T13" fmla="*/ 406 h 466"/>
                <a:gd name="T14" fmla="*/ 98 w 666"/>
                <a:gd name="T15" fmla="*/ 388 h 466"/>
                <a:gd name="T16" fmla="*/ 72 w 666"/>
                <a:gd name="T17" fmla="*/ 379 h 466"/>
                <a:gd name="T18" fmla="*/ 50 w 666"/>
                <a:gd name="T19" fmla="*/ 370 h 466"/>
                <a:gd name="T20" fmla="*/ 18 w 666"/>
                <a:gd name="T21" fmla="*/ 352 h 466"/>
                <a:gd name="T22" fmla="*/ 9 w 666"/>
                <a:gd name="T23" fmla="*/ 339 h 466"/>
                <a:gd name="T24" fmla="*/ 2 w 666"/>
                <a:gd name="T25" fmla="*/ 326 h 466"/>
                <a:gd name="T26" fmla="*/ 0 w 666"/>
                <a:gd name="T27" fmla="*/ 292 h 466"/>
                <a:gd name="T28" fmla="*/ 7 w 666"/>
                <a:gd name="T29" fmla="*/ 274 h 466"/>
                <a:gd name="T30" fmla="*/ 16 w 666"/>
                <a:gd name="T31" fmla="*/ 255 h 466"/>
                <a:gd name="T32" fmla="*/ 48 w 666"/>
                <a:gd name="T33" fmla="*/ 217 h 466"/>
                <a:gd name="T34" fmla="*/ 69 w 666"/>
                <a:gd name="T35" fmla="*/ 197 h 466"/>
                <a:gd name="T36" fmla="*/ 92 w 666"/>
                <a:gd name="T37" fmla="*/ 178 h 466"/>
                <a:gd name="T38" fmla="*/ 148 w 666"/>
                <a:gd name="T39" fmla="*/ 139 h 466"/>
                <a:gd name="T40" fmla="*/ 184 w 666"/>
                <a:gd name="T41" fmla="*/ 120 h 466"/>
                <a:gd name="T42" fmla="*/ 264 w 666"/>
                <a:gd name="T43" fmla="*/ 79 h 466"/>
                <a:gd name="T44" fmla="*/ 344 w 666"/>
                <a:gd name="T45" fmla="*/ 44 h 466"/>
                <a:gd name="T46" fmla="*/ 409 w 666"/>
                <a:gd name="T47" fmla="*/ 13 h 466"/>
                <a:gd name="T48" fmla="*/ 439 w 666"/>
                <a:gd name="T49" fmla="*/ 1 h 466"/>
                <a:gd name="T50" fmla="*/ 443 w 666"/>
                <a:gd name="T51" fmla="*/ 0 h 466"/>
                <a:gd name="T52" fmla="*/ 445 w 666"/>
                <a:gd name="T53" fmla="*/ 2 h 466"/>
                <a:gd name="T54" fmla="*/ 437 w 666"/>
                <a:gd name="T55" fmla="*/ 13 h 466"/>
                <a:gd name="T56" fmla="*/ 422 w 666"/>
                <a:gd name="T57" fmla="*/ 26 h 466"/>
                <a:gd name="T58" fmla="*/ 384 w 666"/>
                <a:gd name="T59" fmla="*/ 58 h 466"/>
                <a:gd name="T60" fmla="*/ 340 w 666"/>
                <a:gd name="T61" fmla="*/ 100 h 466"/>
                <a:gd name="T62" fmla="*/ 320 w 666"/>
                <a:gd name="T63" fmla="*/ 121 h 466"/>
                <a:gd name="T64" fmla="*/ 287 w 666"/>
                <a:gd name="T65" fmla="*/ 163 h 466"/>
                <a:gd name="T66" fmla="*/ 275 w 666"/>
                <a:gd name="T67" fmla="*/ 181 h 466"/>
                <a:gd name="T68" fmla="*/ 265 w 666"/>
                <a:gd name="T69" fmla="*/ 201 h 466"/>
                <a:gd name="T70" fmla="*/ 254 w 666"/>
                <a:gd name="T71" fmla="*/ 238 h 466"/>
                <a:gd name="T72" fmla="*/ 253 w 666"/>
                <a:gd name="T73" fmla="*/ 256 h 466"/>
                <a:gd name="T74" fmla="*/ 253 w 666"/>
                <a:gd name="T75" fmla="*/ 274 h 466"/>
                <a:gd name="T76" fmla="*/ 261 w 666"/>
                <a:gd name="T77" fmla="*/ 307 h 466"/>
                <a:gd name="T78" fmla="*/ 268 w 666"/>
                <a:gd name="T79" fmla="*/ 320 h 466"/>
                <a:gd name="T80" fmla="*/ 278 w 666"/>
                <a:gd name="T81" fmla="*/ 334 h 466"/>
                <a:gd name="T82" fmla="*/ 310 w 666"/>
                <a:gd name="T83" fmla="*/ 355 h 466"/>
                <a:gd name="T84" fmla="*/ 333 w 666"/>
                <a:gd name="T85" fmla="*/ 366 h 466"/>
                <a:gd name="T86" fmla="*/ 360 w 666"/>
                <a:gd name="T87" fmla="*/ 377 h 466"/>
                <a:gd name="T88" fmla="*/ 436 w 666"/>
                <a:gd name="T89" fmla="*/ 402 h 466"/>
                <a:gd name="T90" fmla="*/ 491 w 666"/>
                <a:gd name="T91" fmla="*/ 416 h 466"/>
                <a:gd name="T92" fmla="*/ 553 w 666"/>
                <a:gd name="T93" fmla="*/ 432 h 466"/>
                <a:gd name="T94" fmla="*/ 637 w 666"/>
                <a:gd name="T95" fmla="*/ 452 h 466"/>
                <a:gd name="T96" fmla="*/ 666 w 666"/>
                <a:gd name="T97" fmla="*/ 462 h 466"/>
                <a:gd name="T98" fmla="*/ 666 w 666"/>
                <a:gd name="T99" fmla="*/ 464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66" h="466">
                  <a:moveTo>
                    <a:pt x="666" y="464"/>
                  </a:moveTo>
                  <a:lnTo>
                    <a:pt x="642" y="466"/>
                  </a:lnTo>
                  <a:lnTo>
                    <a:pt x="503" y="454"/>
                  </a:lnTo>
                  <a:lnTo>
                    <a:pt x="424" y="445"/>
                  </a:lnTo>
                  <a:lnTo>
                    <a:pt x="290" y="429"/>
                  </a:lnTo>
                  <a:lnTo>
                    <a:pt x="200" y="415"/>
                  </a:lnTo>
                  <a:lnTo>
                    <a:pt x="161" y="406"/>
                  </a:lnTo>
                  <a:lnTo>
                    <a:pt x="98" y="388"/>
                  </a:lnTo>
                  <a:lnTo>
                    <a:pt x="72" y="379"/>
                  </a:lnTo>
                  <a:lnTo>
                    <a:pt x="50" y="370"/>
                  </a:lnTo>
                  <a:lnTo>
                    <a:pt x="18" y="352"/>
                  </a:lnTo>
                  <a:lnTo>
                    <a:pt x="9" y="339"/>
                  </a:lnTo>
                  <a:lnTo>
                    <a:pt x="2" y="326"/>
                  </a:lnTo>
                  <a:lnTo>
                    <a:pt x="0" y="292"/>
                  </a:lnTo>
                  <a:lnTo>
                    <a:pt x="7" y="274"/>
                  </a:lnTo>
                  <a:lnTo>
                    <a:pt x="16" y="255"/>
                  </a:lnTo>
                  <a:lnTo>
                    <a:pt x="48" y="217"/>
                  </a:lnTo>
                  <a:lnTo>
                    <a:pt x="69" y="197"/>
                  </a:lnTo>
                  <a:lnTo>
                    <a:pt x="92" y="178"/>
                  </a:lnTo>
                  <a:lnTo>
                    <a:pt x="148" y="139"/>
                  </a:lnTo>
                  <a:lnTo>
                    <a:pt x="184" y="120"/>
                  </a:lnTo>
                  <a:lnTo>
                    <a:pt x="264" y="79"/>
                  </a:lnTo>
                  <a:lnTo>
                    <a:pt x="344" y="44"/>
                  </a:lnTo>
                  <a:lnTo>
                    <a:pt x="409" y="13"/>
                  </a:lnTo>
                  <a:lnTo>
                    <a:pt x="439" y="1"/>
                  </a:lnTo>
                  <a:lnTo>
                    <a:pt x="443" y="0"/>
                  </a:lnTo>
                  <a:lnTo>
                    <a:pt x="445" y="2"/>
                  </a:lnTo>
                  <a:lnTo>
                    <a:pt x="437" y="13"/>
                  </a:lnTo>
                  <a:lnTo>
                    <a:pt x="422" y="26"/>
                  </a:lnTo>
                  <a:lnTo>
                    <a:pt x="384" y="58"/>
                  </a:lnTo>
                  <a:lnTo>
                    <a:pt x="340" y="100"/>
                  </a:lnTo>
                  <a:lnTo>
                    <a:pt x="320" y="121"/>
                  </a:lnTo>
                  <a:lnTo>
                    <a:pt x="287" y="163"/>
                  </a:lnTo>
                  <a:lnTo>
                    <a:pt x="275" y="181"/>
                  </a:lnTo>
                  <a:lnTo>
                    <a:pt x="265" y="201"/>
                  </a:lnTo>
                  <a:lnTo>
                    <a:pt x="254" y="238"/>
                  </a:lnTo>
                  <a:lnTo>
                    <a:pt x="253" y="256"/>
                  </a:lnTo>
                  <a:lnTo>
                    <a:pt x="253" y="274"/>
                  </a:lnTo>
                  <a:lnTo>
                    <a:pt x="261" y="307"/>
                  </a:lnTo>
                  <a:lnTo>
                    <a:pt x="268" y="320"/>
                  </a:lnTo>
                  <a:lnTo>
                    <a:pt x="278" y="334"/>
                  </a:lnTo>
                  <a:lnTo>
                    <a:pt x="310" y="355"/>
                  </a:lnTo>
                  <a:lnTo>
                    <a:pt x="333" y="366"/>
                  </a:lnTo>
                  <a:lnTo>
                    <a:pt x="360" y="377"/>
                  </a:lnTo>
                  <a:lnTo>
                    <a:pt x="436" y="402"/>
                  </a:lnTo>
                  <a:lnTo>
                    <a:pt x="491" y="416"/>
                  </a:lnTo>
                  <a:lnTo>
                    <a:pt x="553" y="432"/>
                  </a:lnTo>
                  <a:lnTo>
                    <a:pt x="637" y="452"/>
                  </a:lnTo>
                  <a:lnTo>
                    <a:pt x="666" y="462"/>
                  </a:lnTo>
                  <a:lnTo>
                    <a:pt x="666" y="464"/>
                  </a:lnTo>
                  <a:close/>
                </a:path>
              </a:pathLst>
            </a:custGeom>
            <a:solidFill>
              <a:srgbClr val="3E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0" name="Line 91">
              <a:extLst>
                <a:ext uri="{FF2B5EF4-FFF2-40B4-BE49-F238E27FC236}">
                  <a16:creationId xmlns:a16="http://schemas.microsoft.com/office/drawing/2014/main" id="{2E529CCA-FE0B-434C-99CE-CFB2B0B19D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550" y="-1630459"/>
              <a:ext cx="185738" cy="5762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1" name="Line 92">
              <a:extLst>
                <a:ext uri="{FF2B5EF4-FFF2-40B4-BE49-F238E27FC236}">
                  <a16:creationId xmlns:a16="http://schemas.microsoft.com/office/drawing/2014/main" id="{B9E5F304-679D-4D91-A57D-2BDBD6C39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550" y="-1630459"/>
              <a:ext cx="185738" cy="57626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2" name="Line 93">
              <a:extLst>
                <a:ext uri="{FF2B5EF4-FFF2-40B4-BE49-F238E27FC236}">
                  <a16:creationId xmlns:a16="http://schemas.microsoft.com/office/drawing/2014/main" id="{97BE6961-A4F2-4349-A864-1D2C4994AE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5650" y="-1652684"/>
              <a:ext cx="217488" cy="6318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3" name="Line 94">
              <a:extLst>
                <a:ext uri="{FF2B5EF4-FFF2-40B4-BE49-F238E27FC236}">
                  <a16:creationId xmlns:a16="http://schemas.microsoft.com/office/drawing/2014/main" id="{D6C359FB-BB6F-43A9-9717-41D64F999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5650" y="-1652684"/>
              <a:ext cx="217488" cy="6318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4" name="Freeform 95">
              <a:extLst>
                <a:ext uri="{FF2B5EF4-FFF2-40B4-BE49-F238E27FC236}">
                  <a16:creationId xmlns:a16="http://schemas.microsoft.com/office/drawing/2014/main" id="{40E2F928-F5C4-4E8C-81A1-9B9B2CD41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6" y="-1066897"/>
              <a:ext cx="50800" cy="82550"/>
            </a:xfrm>
            <a:custGeom>
              <a:avLst/>
              <a:gdLst>
                <a:gd name="T0" fmla="*/ 0 w 95"/>
                <a:gd name="T1" fmla="*/ 154 h 154"/>
                <a:gd name="T2" fmla="*/ 31 w 95"/>
                <a:gd name="T3" fmla="*/ 130 h 154"/>
                <a:gd name="T4" fmla="*/ 58 w 95"/>
                <a:gd name="T5" fmla="*/ 104 h 154"/>
                <a:gd name="T6" fmla="*/ 69 w 95"/>
                <a:gd name="T7" fmla="*/ 91 h 154"/>
                <a:gd name="T8" fmla="*/ 86 w 95"/>
                <a:gd name="T9" fmla="*/ 63 h 154"/>
                <a:gd name="T10" fmla="*/ 90 w 95"/>
                <a:gd name="T11" fmla="*/ 50 h 154"/>
                <a:gd name="T12" fmla="*/ 95 w 95"/>
                <a:gd name="T13" fmla="*/ 24 h 154"/>
                <a:gd name="T14" fmla="*/ 95 w 95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154">
                  <a:moveTo>
                    <a:pt x="0" y="154"/>
                  </a:moveTo>
                  <a:lnTo>
                    <a:pt x="31" y="130"/>
                  </a:lnTo>
                  <a:lnTo>
                    <a:pt x="58" y="104"/>
                  </a:lnTo>
                  <a:lnTo>
                    <a:pt x="69" y="91"/>
                  </a:lnTo>
                  <a:lnTo>
                    <a:pt x="86" y="63"/>
                  </a:lnTo>
                  <a:lnTo>
                    <a:pt x="90" y="50"/>
                  </a:lnTo>
                  <a:lnTo>
                    <a:pt x="95" y="24"/>
                  </a:lnTo>
                  <a:lnTo>
                    <a:pt x="95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5" name="Freeform 96">
              <a:extLst>
                <a:ext uri="{FF2B5EF4-FFF2-40B4-BE49-F238E27FC236}">
                  <a16:creationId xmlns:a16="http://schemas.microsoft.com/office/drawing/2014/main" id="{B77825CE-0D15-4F74-82CB-4F89F18B0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813" y="445991"/>
              <a:ext cx="3502025" cy="141288"/>
            </a:xfrm>
            <a:custGeom>
              <a:avLst/>
              <a:gdLst>
                <a:gd name="T0" fmla="*/ 6310 w 6617"/>
                <a:gd name="T1" fmla="*/ 43 h 267"/>
                <a:gd name="T2" fmla="*/ 6044 w 6617"/>
                <a:gd name="T3" fmla="*/ 32 h 267"/>
                <a:gd name="T4" fmla="*/ 5242 w 6617"/>
                <a:gd name="T5" fmla="*/ 14 h 267"/>
                <a:gd name="T6" fmla="*/ 4775 w 6617"/>
                <a:gd name="T7" fmla="*/ 7 h 267"/>
                <a:gd name="T8" fmla="*/ 4303 w 6617"/>
                <a:gd name="T9" fmla="*/ 3 h 267"/>
                <a:gd name="T10" fmla="*/ 3359 w 6617"/>
                <a:gd name="T11" fmla="*/ 0 h 267"/>
                <a:gd name="T12" fmla="*/ 2904 w 6617"/>
                <a:gd name="T13" fmla="*/ 4 h 267"/>
                <a:gd name="T14" fmla="*/ 2463 w 6617"/>
                <a:gd name="T15" fmla="*/ 11 h 267"/>
                <a:gd name="T16" fmla="*/ 1678 w 6617"/>
                <a:gd name="T17" fmla="*/ 31 h 267"/>
                <a:gd name="T18" fmla="*/ 1356 w 6617"/>
                <a:gd name="T19" fmla="*/ 36 h 267"/>
                <a:gd name="T20" fmla="*/ 1070 w 6617"/>
                <a:gd name="T21" fmla="*/ 40 h 267"/>
                <a:gd name="T22" fmla="*/ 646 w 6617"/>
                <a:gd name="T23" fmla="*/ 32 h 267"/>
                <a:gd name="T24" fmla="*/ 490 w 6617"/>
                <a:gd name="T25" fmla="*/ 23 h 267"/>
                <a:gd name="T26" fmla="*/ 350 w 6617"/>
                <a:gd name="T27" fmla="*/ 14 h 267"/>
                <a:gd name="T28" fmla="*/ 150 w 6617"/>
                <a:gd name="T29" fmla="*/ 1 h 267"/>
                <a:gd name="T30" fmla="*/ 91 w 6617"/>
                <a:gd name="T31" fmla="*/ 2 h 267"/>
                <a:gd name="T32" fmla="*/ 67 w 6617"/>
                <a:gd name="T33" fmla="*/ 5 h 267"/>
                <a:gd name="T34" fmla="*/ 34 w 6617"/>
                <a:gd name="T35" fmla="*/ 16 h 267"/>
                <a:gd name="T36" fmla="*/ 18 w 6617"/>
                <a:gd name="T37" fmla="*/ 33 h 267"/>
                <a:gd name="T38" fmla="*/ 10 w 6617"/>
                <a:gd name="T39" fmla="*/ 54 h 267"/>
                <a:gd name="T40" fmla="*/ 8 w 6617"/>
                <a:gd name="T41" fmla="*/ 65 h 267"/>
                <a:gd name="T42" fmla="*/ 3 w 6617"/>
                <a:gd name="T43" fmla="*/ 90 h 267"/>
                <a:gd name="T44" fmla="*/ 0 w 6617"/>
                <a:gd name="T45" fmla="*/ 139 h 267"/>
                <a:gd name="T46" fmla="*/ 2 w 6617"/>
                <a:gd name="T47" fmla="*/ 162 h 267"/>
                <a:gd name="T48" fmla="*/ 4 w 6617"/>
                <a:gd name="T49" fmla="*/ 174 h 267"/>
                <a:gd name="T50" fmla="*/ 14 w 6617"/>
                <a:gd name="T51" fmla="*/ 195 h 267"/>
                <a:gd name="T52" fmla="*/ 37 w 6617"/>
                <a:gd name="T53" fmla="*/ 214 h 267"/>
                <a:gd name="T54" fmla="*/ 78 w 6617"/>
                <a:gd name="T55" fmla="*/ 231 h 267"/>
                <a:gd name="T56" fmla="*/ 109 w 6617"/>
                <a:gd name="T57" fmla="*/ 237 h 267"/>
                <a:gd name="T58" fmla="*/ 145 w 6617"/>
                <a:gd name="T59" fmla="*/ 242 h 267"/>
                <a:gd name="T60" fmla="*/ 248 w 6617"/>
                <a:gd name="T61" fmla="*/ 249 h 267"/>
                <a:gd name="T62" fmla="*/ 494 w 6617"/>
                <a:gd name="T63" fmla="*/ 250 h 267"/>
                <a:gd name="T64" fmla="*/ 768 w 6617"/>
                <a:gd name="T65" fmla="*/ 241 h 267"/>
                <a:gd name="T66" fmla="*/ 1493 w 6617"/>
                <a:gd name="T67" fmla="*/ 212 h 267"/>
                <a:gd name="T68" fmla="*/ 2404 w 6617"/>
                <a:gd name="T69" fmla="*/ 180 h 267"/>
                <a:gd name="T70" fmla="*/ 2840 w 6617"/>
                <a:gd name="T71" fmla="*/ 169 h 267"/>
                <a:gd name="T72" fmla="*/ 3643 w 6617"/>
                <a:gd name="T73" fmla="*/ 162 h 267"/>
                <a:gd name="T74" fmla="*/ 4012 w 6617"/>
                <a:gd name="T75" fmla="*/ 168 h 267"/>
                <a:gd name="T76" fmla="*/ 4367 w 6617"/>
                <a:gd name="T77" fmla="*/ 177 h 267"/>
                <a:gd name="T78" fmla="*/ 5007 w 6617"/>
                <a:gd name="T79" fmla="*/ 204 h 267"/>
                <a:gd name="T80" fmla="*/ 5291 w 6617"/>
                <a:gd name="T81" fmla="*/ 219 h 267"/>
                <a:gd name="T82" fmla="*/ 5808 w 6617"/>
                <a:gd name="T83" fmla="*/ 241 h 267"/>
                <a:gd name="T84" fmla="*/ 6162 w 6617"/>
                <a:gd name="T85" fmla="*/ 255 h 267"/>
                <a:gd name="T86" fmla="*/ 6302 w 6617"/>
                <a:gd name="T87" fmla="*/ 262 h 267"/>
                <a:gd name="T88" fmla="*/ 6441 w 6617"/>
                <a:gd name="T89" fmla="*/ 267 h 267"/>
                <a:gd name="T90" fmla="*/ 6503 w 6617"/>
                <a:gd name="T91" fmla="*/ 264 h 267"/>
                <a:gd name="T92" fmla="*/ 6527 w 6617"/>
                <a:gd name="T93" fmla="*/ 261 h 267"/>
                <a:gd name="T94" fmla="*/ 6547 w 6617"/>
                <a:gd name="T95" fmla="*/ 257 h 267"/>
                <a:gd name="T96" fmla="*/ 6575 w 6617"/>
                <a:gd name="T97" fmla="*/ 243 h 267"/>
                <a:gd name="T98" fmla="*/ 6591 w 6617"/>
                <a:gd name="T99" fmla="*/ 227 h 267"/>
                <a:gd name="T100" fmla="*/ 6600 w 6617"/>
                <a:gd name="T101" fmla="*/ 205 h 267"/>
                <a:gd name="T102" fmla="*/ 6604 w 6617"/>
                <a:gd name="T103" fmla="*/ 194 h 267"/>
                <a:gd name="T104" fmla="*/ 6609 w 6617"/>
                <a:gd name="T105" fmla="*/ 172 h 267"/>
                <a:gd name="T106" fmla="*/ 6617 w 6617"/>
                <a:gd name="T107" fmla="*/ 125 h 267"/>
                <a:gd name="T108" fmla="*/ 6617 w 6617"/>
                <a:gd name="T109" fmla="*/ 104 h 267"/>
                <a:gd name="T110" fmla="*/ 6617 w 6617"/>
                <a:gd name="T111" fmla="*/ 94 h 267"/>
                <a:gd name="T112" fmla="*/ 6603 w 6617"/>
                <a:gd name="T113" fmla="*/ 76 h 267"/>
                <a:gd name="T114" fmla="*/ 6545 w 6617"/>
                <a:gd name="T115" fmla="*/ 62 h 267"/>
                <a:gd name="T116" fmla="*/ 6415 w 6617"/>
                <a:gd name="T117" fmla="*/ 49 h 267"/>
                <a:gd name="T118" fmla="*/ 6310 w 6617"/>
                <a:gd name="T119" fmla="*/ 4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617" h="267">
                  <a:moveTo>
                    <a:pt x="6310" y="43"/>
                  </a:moveTo>
                  <a:lnTo>
                    <a:pt x="6044" y="32"/>
                  </a:lnTo>
                  <a:lnTo>
                    <a:pt x="5242" y="14"/>
                  </a:lnTo>
                  <a:lnTo>
                    <a:pt x="4775" y="7"/>
                  </a:lnTo>
                  <a:lnTo>
                    <a:pt x="4303" y="3"/>
                  </a:lnTo>
                  <a:lnTo>
                    <a:pt x="3359" y="0"/>
                  </a:lnTo>
                  <a:lnTo>
                    <a:pt x="2904" y="4"/>
                  </a:lnTo>
                  <a:lnTo>
                    <a:pt x="2463" y="11"/>
                  </a:lnTo>
                  <a:lnTo>
                    <a:pt x="1678" y="31"/>
                  </a:lnTo>
                  <a:lnTo>
                    <a:pt x="1356" y="36"/>
                  </a:lnTo>
                  <a:lnTo>
                    <a:pt x="1070" y="40"/>
                  </a:lnTo>
                  <a:lnTo>
                    <a:pt x="646" y="32"/>
                  </a:lnTo>
                  <a:lnTo>
                    <a:pt x="490" y="23"/>
                  </a:lnTo>
                  <a:lnTo>
                    <a:pt x="350" y="14"/>
                  </a:lnTo>
                  <a:lnTo>
                    <a:pt x="150" y="1"/>
                  </a:lnTo>
                  <a:lnTo>
                    <a:pt x="91" y="2"/>
                  </a:lnTo>
                  <a:lnTo>
                    <a:pt x="67" y="5"/>
                  </a:lnTo>
                  <a:lnTo>
                    <a:pt x="34" y="16"/>
                  </a:lnTo>
                  <a:lnTo>
                    <a:pt x="18" y="33"/>
                  </a:lnTo>
                  <a:lnTo>
                    <a:pt x="10" y="54"/>
                  </a:lnTo>
                  <a:lnTo>
                    <a:pt x="8" y="65"/>
                  </a:lnTo>
                  <a:lnTo>
                    <a:pt x="3" y="90"/>
                  </a:lnTo>
                  <a:lnTo>
                    <a:pt x="0" y="139"/>
                  </a:lnTo>
                  <a:lnTo>
                    <a:pt x="2" y="162"/>
                  </a:lnTo>
                  <a:lnTo>
                    <a:pt x="4" y="174"/>
                  </a:lnTo>
                  <a:lnTo>
                    <a:pt x="14" y="195"/>
                  </a:lnTo>
                  <a:lnTo>
                    <a:pt x="37" y="214"/>
                  </a:lnTo>
                  <a:lnTo>
                    <a:pt x="78" y="231"/>
                  </a:lnTo>
                  <a:lnTo>
                    <a:pt x="109" y="237"/>
                  </a:lnTo>
                  <a:lnTo>
                    <a:pt x="145" y="242"/>
                  </a:lnTo>
                  <a:lnTo>
                    <a:pt x="248" y="249"/>
                  </a:lnTo>
                  <a:lnTo>
                    <a:pt x="494" y="250"/>
                  </a:lnTo>
                  <a:lnTo>
                    <a:pt x="768" y="241"/>
                  </a:lnTo>
                  <a:lnTo>
                    <a:pt x="1493" y="212"/>
                  </a:lnTo>
                  <a:lnTo>
                    <a:pt x="2404" y="180"/>
                  </a:lnTo>
                  <a:lnTo>
                    <a:pt x="2840" y="169"/>
                  </a:lnTo>
                  <a:lnTo>
                    <a:pt x="3643" y="162"/>
                  </a:lnTo>
                  <a:lnTo>
                    <a:pt x="4012" y="168"/>
                  </a:lnTo>
                  <a:lnTo>
                    <a:pt x="4367" y="177"/>
                  </a:lnTo>
                  <a:lnTo>
                    <a:pt x="5007" y="204"/>
                  </a:lnTo>
                  <a:lnTo>
                    <a:pt x="5291" y="219"/>
                  </a:lnTo>
                  <a:lnTo>
                    <a:pt x="5808" y="241"/>
                  </a:lnTo>
                  <a:lnTo>
                    <a:pt x="6162" y="255"/>
                  </a:lnTo>
                  <a:lnTo>
                    <a:pt x="6302" y="262"/>
                  </a:lnTo>
                  <a:lnTo>
                    <a:pt x="6441" y="267"/>
                  </a:lnTo>
                  <a:lnTo>
                    <a:pt x="6503" y="264"/>
                  </a:lnTo>
                  <a:lnTo>
                    <a:pt x="6527" y="261"/>
                  </a:lnTo>
                  <a:lnTo>
                    <a:pt x="6547" y="257"/>
                  </a:lnTo>
                  <a:lnTo>
                    <a:pt x="6575" y="243"/>
                  </a:lnTo>
                  <a:lnTo>
                    <a:pt x="6591" y="227"/>
                  </a:lnTo>
                  <a:lnTo>
                    <a:pt x="6600" y="205"/>
                  </a:lnTo>
                  <a:lnTo>
                    <a:pt x="6604" y="194"/>
                  </a:lnTo>
                  <a:lnTo>
                    <a:pt x="6609" y="172"/>
                  </a:lnTo>
                  <a:lnTo>
                    <a:pt x="6617" y="125"/>
                  </a:lnTo>
                  <a:lnTo>
                    <a:pt x="6617" y="104"/>
                  </a:lnTo>
                  <a:lnTo>
                    <a:pt x="6617" y="94"/>
                  </a:lnTo>
                  <a:lnTo>
                    <a:pt x="6603" y="76"/>
                  </a:lnTo>
                  <a:lnTo>
                    <a:pt x="6545" y="62"/>
                  </a:lnTo>
                  <a:lnTo>
                    <a:pt x="6415" y="49"/>
                  </a:lnTo>
                  <a:lnTo>
                    <a:pt x="6310" y="43"/>
                  </a:lnTo>
                  <a:close/>
                </a:path>
              </a:pathLst>
            </a:custGeom>
            <a:solidFill>
              <a:srgbClr val="5D5B6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6" name="Freeform 97">
              <a:extLst>
                <a:ext uri="{FF2B5EF4-FFF2-40B4-BE49-F238E27FC236}">
                  <a16:creationId xmlns:a16="http://schemas.microsoft.com/office/drawing/2014/main" id="{DAD74564-A364-4461-AE75-E5E97FD78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925" y="538066"/>
              <a:ext cx="3435350" cy="52388"/>
            </a:xfrm>
            <a:custGeom>
              <a:avLst/>
              <a:gdLst>
                <a:gd name="T0" fmla="*/ 0 w 6491"/>
                <a:gd name="T1" fmla="*/ 54 h 100"/>
                <a:gd name="T2" fmla="*/ 436 w 6491"/>
                <a:gd name="T3" fmla="*/ 51 h 100"/>
                <a:gd name="T4" fmla="*/ 1269 w 6491"/>
                <a:gd name="T5" fmla="*/ 44 h 100"/>
                <a:gd name="T6" fmla="*/ 1639 w 6491"/>
                <a:gd name="T7" fmla="*/ 36 h 100"/>
                <a:gd name="T8" fmla="*/ 2296 w 6491"/>
                <a:gd name="T9" fmla="*/ 18 h 100"/>
                <a:gd name="T10" fmla="*/ 2858 w 6491"/>
                <a:gd name="T11" fmla="*/ 4 h 100"/>
                <a:gd name="T12" fmla="*/ 3142 w 6491"/>
                <a:gd name="T13" fmla="*/ 0 h 100"/>
                <a:gd name="T14" fmla="*/ 3718 w 6491"/>
                <a:gd name="T15" fmla="*/ 5 h 100"/>
                <a:gd name="T16" fmla="*/ 4003 w 6491"/>
                <a:gd name="T17" fmla="*/ 13 h 100"/>
                <a:gd name="T18" fmla="*/ 4285 w 6491"/>
                <a:gd name="T19" fmla="*/ 20 h 100"/>
                <a:gd name="T20" fmla="*/ 4831 w 6491"/>
                <a:gd name="T21" fmla="*/ 40 h 100"/>
                <a:gd name="T22" fmla="*/ 5092 w 6491"/>
                <a:gd name="T23" fmla="*/ 53 h 100"/>
                <a:gd name="T24" fmla="*/ 5598 w 6491"/>
                <a:gd name="T25" fmla="*/ 77 h 100"/>
                <a:gd name="T26" fmla="*/ 5989 w 6491"/>
                <a:gd name="T27" fmla="*/ 94 h 100"/>
                <a:gd name="T28" fmla="*/ 6149 w 6491"/>
                <a:gd name="T29" fmla="*/ 98 h 100"/>
                <a:gd name="T30" fmla="*/ 6389 w 6491"/>
                <a:gd name="T31" fmla="*/ 100 h 100"/>
                <a:gd name="T32" fmla="*/ 6491 w 6491"/>
                <a:gd name="T33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91" h="100">
                  <a:moveTo>
                    <a:pt x="0" y="54"/>
                  </a:moveTo>
                  <a:lnTo>
                    <a:pt x="436" y="51"/>
                  </a:lnTo>
                  <a:lnTo>
                    <a:pt x="1269" y="44"/>
                  </a:lnTo>
                  <a:lnTo>
                    <a:pt x="1639" y="36"/>
                  </a:lnTo>
                  <a:lnTo>
                    <a:pt x="2296" y="18"/>
                  </a:lnTo>
                  <a:lnTo>
                    <a:pt x="2858" y="4"/>
                  </a:lnTo>
                  <a:lnTo>
                    <a:pt x="3142" y="0"/>
                  </a:lnTo>
                  <a:lnTo>
                    <a:pt x="3718" y="5"/>
                  </a:lnTo>
                  <a:lnTo>
                    <a:pt x="4003" y="13"/>
                  </a:lnTo>
                  <a:lnTo>
                    <a:pt x="4285" y="20"/>
                  </a:lnTo>
                  <a:lnTo>
                    <a:pt x="4831" y="40"/>
                  </a:lnTo>
                  <a:lnTo>
                    <a:pt x="5092" y="53"/>
                  </a:lnTo>
                  <a:lnTo>
                    <a:pt x="5598" y="77"/>
                  </a:lnTo>
                  <a:lnTo>
                    <a:pt x="5989" y="94"/>
                  </a:lnTo>
                  <a:lnTo>
                    <a:pt x="6149" y="98"/>
                  </a:lnTo>
                  <a:lnTo>
                    <a:pt x="6389" y="100"/>
                  </a:lnTo>
                  <a:lnTo>
                    <a:pt x="6491" y="99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7" name="Freeform 98">
              <a:extLst>
                <a:ext uri="{FF2B5EF4-FFF2-40B4-BE49-F238E27FC236}">
                  <a16:creationId xmlns:a16="http://schemas.microsoft.com/office/drawing/2014/main" id="{45743F08-8A1D-43DE-9D61-5A5FCA332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8" y="72928"/>
              <a:ext cx="287338" cy="50800"/>
            </a:xfrm>
            <a:custGeom>
              <a:avLst/>
              <a:gdLst>
                <a:gd name="T0" fmla="*/ 544 w 544"/>
                <a:gd name="T1" fmla="*/ 49 h 97"/>
                <a:gd name="T2" fmla="*/ 373 w 544"/>
                <a:gd name="T3" fmla="*/ 35 h 97"/>
                <a:gd name="T4" fmla="*/ 225 w 544"/>
                <a:gd name="T5" fmla="*/ 22 h 97"/>
                <a:gd name="T6" fmla="*/ 102 w 544"/>
                <a:gd name="T7" fmla="*/ 11 h 97"/>
                <a:gd name="T8" fmla="*/ 0 w 544"/>
                <a:gd name="T9" fmla="*/ 0 h 97"/>
                <a:gd name="T10" fmla="*/ 6 w 544"/>
                <a:gd name="T11" fmla="*/ 12 h 97"/>
                <a:gd name="T12" fmla="*/ 19 w 544"/>
                <a:gd name="T13" fmla="*/ 35 h 97"/>
                <a:gd name="T14" fmla="*/ 30 w 544"/>
                <a:gd name="T15" fmla="*/ 45 h 97"/>
                <a:gd name="T16" fmla="*/ 43 w 544"/>
                <a:gd name="T17" fmla="*/ 54 h 97"/>
                <a:gd name="T18" fmla="*/ 87 w 544"/>
                <a:gd name="T19" fmla="*/ 69 h 97"/>
                <a:gd name="T20" fmla="*/ 119 w 544"/>
                <a:gd name="T21" fmla="*/ 74 h 97"/>
                <a:gd name="T22" fmla="*/ 202 w 544"/>
                <a:gd name="T23" fmla="*/ 83 h 97"/>
                <a:gd name="T24" fmla="*/ 297 w 544"/>
                <a:gd name="T25" fmla="*/ 90 h 97"/>
                <a:gd name="T26" fmla="*/ 381 w 544"/>
                <a:gd name="T27" fmla="*/ 94 h 97"/>
                <a:gd name="T28" fmla="*/ 432 w 544"/>
                <a:gd name="T29" fmla="*/ 96 h 97"/>
                <a:gd name="T30" fmla="*/ 451 w 544"/>
                <a:gd name="T31" fmla="*/ 97 h 97"/>
                <a:gd name="T32" fmla="*/ 472 w 544"/>
                <a:gd name="T33" fmla="*/ 94 h 97"/>
                <a:gd name="T34" fmla="*/ 482 w 544"/>
                <a:gd name="T35" fmla="*/ 90 h 97"/>
                <a:gd name="T36" fmla="*/ 509 w 544"/>
                <a:gd name="T37" fmla="*/ 73 h 97"/>
                <a:gd name="T38" fmla="*/ 544 w 544"/>
                <a:gd name="T39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4" h="97">
                  <a:moveTo>
                    <a:pt x="544" y="49"/>
                  </a:moveTo>
                  <a:lnTo>
                    <a:pt x="373" y="35"/>
                  </a:lnTo>
                  <a:lnTo>
                    <a:pt x="225" y="22"/>
                  </a:lnTo>
                  <a:lnTo>
                    <a:pt x="102" y="11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9" y="35"/>
                  </a:lnTo>
                  <a:lnTo>
                    <a:pt x="30" y="45"/>
                  </a:lnTo>
                  <a:lnTo>
                    <a:pt x="43" y="54"/>
                  </a:lnTo>
                  <a:lnTo>
                    <a:pt x="87" y="69"/>
                  </a:lnTo>
                  <a:lnTo>
                    <a:pt x="119" y="74"/>
                  </a:lnTo>
                  <a:lnTo>
                    <a:pt x="202" y="83"/>
                  </a:lnTo>
                  <a:lnTo>
                    <a:pt x="297" y="90"/>
                  </a:lnTo>
                  <a:lnTo>
                    <a:pt x="381" y="94"/>
                  </a:lnTo>
                  <a:lnTo>
                    <a:pt x="432" y="96"/>
                  </a:lnTo>
                  <a:lnTo>
                    <a:pt x="451" y="97"/>
                  </a:lnTo>
                  <a:lnTo>
                    <a:pt x="472" y="94"/>
                  </a:lnTo>
                  <a:lnTo>
                    <a:pt x="482" y="90"/>
                  </a:lnTo>
                  <a:lnTo>
                    <a:pt x="509" y="73"/>
                  </a:lnTo>
                  <a:lnTo>
                    <a:pt x="544" y="49"/>
                  </a:lnTo>
                  <a:close/>
                </a:path>
              </a:pathLst>
            </a:custGeom>
            <a:solidFill>
              <a:srgbClr val="AFB2A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8" name="Freeform 99">
              <a:extLst>
                <a:ext uri="{FF2B5EF4-FFF2-40B4-BE49-F238E27FC236}">
                  <a16:creationId xmlns:a16="http://schemas.microsoft.com/office/drawing/2014/main" id="{C86B903A-A4F9-4B34-83D6-666ECC4DC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00" y="-347759"/>
              <a:ext cx="1265238" cy="4763"/>
            </a:xfrm>
            <a:custGeom>
              <a:avLst/>
              <a:gdLst>
                <a:gd name="T0" fmla="*/ 2391 w 2391"/>
                <a:gd name="T1" fmla="*/ 4 h 9"/>
                <a:gd name="T2" fmla="*/ 1817 w 2391"/>
                <a:gd name="T3" fmla="*/ 2 h 9"/>
                <a:gd name="T4" fmla="*/ 1299 w 2391"/>
                <a:gd name="T5" fmla="*/ 0 h 9"/>
                <a:gd name="T6" fmla="*/ 837 w 2391"/>
                <a:gd name="T7" fmla="*/ 4 h 9"/>
                <a:gd name="T8" fmla="*/ 495 w 2391"/>
                <a:gd name="T9" fmla="*/ 7 h 9"/>
                <a:gd name="T10" fmla="*/ 215 w 2391"/>
                <a:gd name="T11" fmla="*/ 9 h 9"/>
                <a:gd name="T12" fmla="*/ 0 w 2391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1" h="9">
                  <a:moveTo>
                    <a:pt x="2391" y="4"/>
                  </a:moveTo>
                  <a:lnTo>
                    <a:pt x="1817" y="2"/>
                  </a:lnTo>
                  <a:lnTo>
                    <a:pt x="1299" y="0"/>
                  </a:lnTo>
                  <a:lnTo>
                    <a:pt x="837" y="4"/>
                  </a:lnTo>
                  <a:lnTo>
                    <a:pt x="495" y="7"/>
                  </a:lnTo>
                  <a:lnTo>
                    <a:pt x="215" y="9"/>
                  </a:lnTo>
                  <a:lnTo>
                    <a:pt x="0" y="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9" name="Freeform 100">
              <a:extLst>
                <a:ext uri="{FF2B5EF4-FFF2-40B4-BE49-F238E27FC236}">
                  <a16:creationId xmlns:a16="http://schemas.microsoft.com/office/drawing/2014/main" id="{9E4D45B7-7060-4830-8832-B33A7116F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688" y="-1016097"/>
              <a:ext cx="1346200" cy="134938"/>
            </a:xfrm>
            <a:custGeom>
              <a:avLst/>
              <a:gdLst>
                <a:gd name="T0" fmla="*/ 2546 w 2546"/>
                <a:gd name="T1" fmla="*/ 66 h 255"/>
                <a:gd name="T2" fmla="*/ 2116 w 2546"/>
                <a:gd name="T3" fmla="*/ 95 h 255"/>
                <a:gd name="T4" fmla="*/ 1682 w 2546"/>
                <a:gd name="T5" fmla="*/ 126 h 255"/>
                <a:gd name="T6" fmla="*/ 1243 w 2546"/>
                <a:gd name="T7" fmla="*/ 158 h 255"/>
                <a:gd name="T8" fmla="*/ 869 w 2546"/>
                <a:gd name="T9" fmla="*/ 192 h 255"/>
                <a:gd name="T10" fmla="*/ 563 w 2546"/>
                <a:gd name="T11" fmla="*/ 222 h 255"/>
                <a:gd name="T12" fmla="*/ 371 w 2546"/>
                <a:gd name="T13" fmla="*/ 244 h 255"/>
                <a:gd name="T14" fmla="*/ 293 w 2546"/>
                <a:gd name="T15" fmla="*/ 251 h 255"/>
                <a:gd name="T16" fmla="*/ 185 w 2546"/>
                <a:gd name="T17" fmla="*/ 255 h 255"/>
                <a:gd name="T18" fmla="*/ 148 w 2546"/>
                <a:gd name="T19" fmla="*/ 249 h 255"/>
                <a:gd name="T20" fmla="*/ 133 w 2546"/>
                <a:gd name="T21" fmla="*/ 245 h 255"/>
                <a:gd name="T22" fmla="*/ 106 w 2546"/>
                <a:gd name="T23" fmla="*/ 234 h 255"/>
                <a:gd name="T24" fmla="*/ 76 w 2546"/>
                <a:gd name="T25" fmla="*/ 212 h 255"/>
                <a:gd name="T26" fmla="*/ 60 w 2546"/>
                <a:gd name="T27" fmla="*/ 197 h 255"/>
                <a:gd name="T28" fmla="*/ 29 w 2546"/>
                <a:gd name="T29" fmla="*/ 170 h 255"/>
                <a:gd name="T30" fmla="*/ 0 w 2546"/>
                <a:gd name="T31" fmla="*/ 147 h 255"/>
                <a:gd name="T32" fmla="*/ 98 w 2546"/>
                <a:gd name="T33" fmla="*/ 129 h 255"/>
                <a:gd name="T34" fmla="*/ 310 w 2546"/>
                <a:gd name="T35" fmla="*/ 97 h 255"/>
                <a:gd name="T36" fmla="*/ 434 w 2546"/>
                <a:gd name="T37" fmla="*/ 85 h 255"/>
                <a:gd name="T38" fmla="*/ 567 w 2546"/>
                <a:gd name="T39" fmla="*/ 75 h 255"/>
                <a:gd name="T40" fmla="*/ 869 w 2546"/>
                <a:gd name="T41" fmla="*/ 60 h 255"/>
                <a:gd name="T42" fmla="*/ 1032 w 2546"/>
                <a:gd name="T43" fmla="*/ 54 h 255"/>
                <a:gd name="T44" fmla="*/ 1366 w 2546"/>
                <a:gd name="T45" fmla="*/ 43 h 255"/>
                <a:gd name="T46" fmla="*/ 1669 w 2546"/>
                <a:gd name="T47" fmla="*/ 27 h 255"/>
                <a:gd name="T48" fmla="*/ 1930 w 2546"/>
                <a:gd name="T49" fmla="*/ 8 h 255"/>
                <a:gd name="T50" fmla="*/ 2101 w 2546"/>
                <a:gd name="T51" fmla="*/ 0 h 255"/>
                <a:gd name="T52" fmla="*/ 2166 w 2546"/>
                <a:gd name="T53" fmla="*/ 3 h 255"/>
                <a:gd name="T54" fmla="*/ 2262 w 2546"/>
                <a:gd name="T55" fmla="*/ 19 h 255"/>
                <a:gd name="T56" fmla="*/ 2309 w 2546"/>
                <a:gd name="T57" fmla="*/ 29 h 255"/>
                <a:gd name="T58" fmla="*/ 2418 w 2546"/>
                <a:gd name="T59" fmla="*/ 48 h 255"/>
                <a:gd name="T60" fmla="*/ 2546 w 2546"/>
                <a:gd name="T61" fmla="*/ 6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46" h="255">
                  <a:moveTo>
                    <a:pt x="2546" y="66"/>
                  </a:moveTo>
                  <a:lnTo>
                    <a:pt x="2116" y="95"/>
                  </a:lnTo>
                  <a:lnTo>
                    <a:pt x="1682" y="126"/>
                  </a:lnTo>
                  <a:lnTo>
                    <a:pt x="1243" y="158"/>
                  </a:lnTo>
                  <a:lnTo>
                    <a:pt x="869" y="192"/>
                  </a:lnTo>
                  <a:lnTo>
                    <a:pt x="563" y="222"/>
                  </a:lnTo>
                  <a:lnTo>
                    <a:pt x="371" y="244"/>
                  </a:lnTo>
                  <a:lnTo>
                    <a:pt x="293" y="251"/>
                  </a:lnTo>
                  <a:lnTo>
                    <a:pt x="185" y="255"/>
                  </a:lnTo>
                  <a:lnTo>
                    <a:pt x="148" y="249"/>
                  </a:lnTo>
                  <a:lnTo>
                    <a:pt x="133" y="245"/>
                  </a:lnTo>
                  <a:lnTo>
                    <a:pt x="106" y="234"/>
                  </a:lnTo>
                  <a:lnTo>
                    <a:pt x="76" y="212"/>
                  </a:lnTo>
                  <a:lnTo>
                    <a:pt x="60" y="197"/>
                  </a:lnTo>
                  <a:lnTo>
                    <a:pt x="29" y="170"/>
                  </a:lnTo>
                  <a:lnTo>
                    <a:pt x="0" y="147"/>
                  </a:lnTo>
                  <a:lnTo>
                    <a:pt x="98" y="129"/>
                  </a:lnTo>
                  <a:lnTo>
                    <a:pt x="310" y="97"/>
                  </a:lnTo>
                  <a:lnTo>
                    <a:pt x="434" y="85"/>
                  </a:lnTo>
                  <a:lnTo>
                    <a:pt x="567" y="75"/>
                  </a:lnTo>
                  <a:lnTo>
                    <a:pt x="869" y="60"/>
                  </a:lnTo>
                  <a:lnTo>
                    <a:pt x="1032" y="54"/>
                  </a:lnTo>
                  <a:lnTo>
                    <a:pt x="1366" y="43"/>
                  </a:lnTo>
                  <a:lnTo>
                    <a:pt x="1669" y="27"/>
                  </a:lnTo>
                  <a:lnTo>
                    <a:pt x="1930" y="8"/>
                  </a:lnTo>
                  <a:lnTo>
                    <a:pt x="2101" y="0"/>
                  </a:lnTo>
                  <a:lnTo>
                    <a:pt x="2166" y="3"/>
                  </a:lnTo>
                  <a:lnTo>
                    <a:pt x="2262" y="19"/>
                  </a:lnTo>
                  <a:lnTo>
                    <a:pt x="2309" y="29"/>
                  </a:lnTo>
                  <a:lnTo>
                    <a:pt x="2418" y="48"/>
                  </a:lnTo>
                  <a:lnTo>
                    <a:pt x="2546" y="66"/>
                  </a:lnTo>
                  <a:close/>
                </a:path>
              </a:pathLst>
            </a:custGeom>
            <a:solidFill>
              <a:srgbClr val="C6CF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0" name="Freeform 101">
              <a:extLst>
                <a:ext uri="{FF2B5EF4-FFF2-40B4-BE49-F238E27FC236}">
                  <a16:creationId xmlns:a16="http://schemas.microsoft.com/office/drawing/2014/main" id="{CCEFECDC-E105-46C0-87D5-2D62F7444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20541"/>
              <a:ext cx="61913" cy="331788"/>
            </a:xfrm>
            <a:custGeom>
              <a:avLst/>
              <a:gdLst>
                <a:gd name="T0" fmla="*/ 116 w 116"/>
                <a:gd name="T1" fmla="*/ 42 h 626"/>
                <a:gd name="T2" fmla="*/ 114 w 116"/>
                <a:gd name="T3" fmla="*/ 88 h 626"/>
                <a:gd name="T4" fmla="*/ 107 w 116"/>
                <a:gd name="T5" fmla="*/ 185 h 626"/>
                <a:gd name="T6" fmla="*/ 99 w 116"/>
                <a:gd name="T7" fmla="*/ 242 h 626"/>
                <a:gd name="T8" fmla="*/ 77 w 116"/>
                <a:gd name="T9" fmla="*/ 369 h 626"/>
                <a:gd name="T10" fmla="*/ 50 w 116"/>
                <a:gd name="T11" fmla="*/ 485 h 626"/>
                <a:gd name="T12" fmla="*/ 28 w 116"/>
                <a:gd name="T13" fmla="*/ 570 h 626"/>
                <a:gd name="T14" fmla="*/ 11 w 116"/>
                <a:gd name="T15" fmla="*/ 626 h 626"/>
                <a:gd name="T16" fmla="*/ 15 w 116"/>
                <a:gd name="T17" fmla="*/ 519 h 626"/>
                <a:gd name="T18" fmla="*/ 13 w 116"/>
                <a:gd name="T19" fmla="*/ 403 h 626"/>
                <a:gd name="T20" fmla="*/ 8 w 116"/>
                <a:gd name="T21" fmla="*/ 282 h 626"/>
                <a:gd name="T22" fmla="*/ 1 w 116"/>
                <a:gd name="T23" fmla="*/ 172 h 626"/>
                <a:gd name="T24" fmla="*/ 0 w 116"/>
                <a:gd name="T25" fmla="*/ 124 h 626"/>
                <a:gd name="T26" fmla="*/ 3 w 116"/>
                <a:gd name="T27" fmla="*/ 52 h 626"/>
                <a:gd name="T28" fmla="*/ 8 w 116"/>
                <a:gd name="T29" fmla="*/ 30 h 626"/>
                <a:gd name="T30" fmla="*/ 12 w 116"/>
                <a:gd name="T31" fmla="*/ 13 h 626"/>
                <a:gd name="T32" fmla="*/ 25 w 116"/>
                <a:gd name="T33" fmla="*/ 0 h 626"/>
                <a:gd name="T34" fmla="*/ 32 w 116"/>
                <a:gd name="T35" fmla="*/ 1 h 626"/>
                <a:gd name="T36" fmla="*/ 46 w 116"/>
                <a:gd name="T37" fmla="*/ 7 h 626"/>
                <a:gd name="T38" fmla="*/ 65 w 116"/>
                <a:gd name="T39" fmla="*/ 21 h 626"/>
                <a:gd name="T40" fmla="*/ 88 w 116"/>
                <a:gd name="T41" fmla="*/ 32 h 626"/>
                <a:gd name="T42" fmla="*/ 116 w 116"/>
                <a:gd name="T43" fmla="*/ 42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626">
                  <a:moveTo>
                    <a:pt x="116" y="42"/>
                  </a:moveTo>
                  <a:lnTo>
                    <a:pt x="114" y="88"/>
                  </a:lnTo>
                  <a:lnTo>
                    <a:pt x="107" y="185"/>
                  </a:lnTo>
                  <a:lnTo>
                    <a:pt x="99" y="242"/>
                  </a:lnTo>
                  <a:lnTo>
                    <a:pt x="77" y="369"/>
                  </a:lnTo>
                  <a:lnTo>
                    <a:pt x="50" y="485"/>
                  </a:lnTo>
                  <a:lnTo>
                    <a:pt x="28" y="570"/>
                  </a:lnTo>
                  <a:lnTo>
                    <a:pt x="11" y="626"/>
                  </a:lnTo>
                  <a:lnTo>
                    <a:pt x="15" y="519"/>
                  </a:lnTo>
                  <a:lnTo>
                    <a:pt x="13" y="403"/>
                  </a:lnTo>
                  <a:lnTo>
                    <a:pt x="8" y="282"/>
                  </a:lnTo>
                  <a:lnTo>
                    <a:pt x="1" y="172"/>
                  </a:lnTo>
                  <a:lnTo>
                    <a:pt x="0" y="124"/>
                  </a:lnTo>
                  <a:lnTo>
                    <a:pt x="3" y="52"/>
                  </a:lnTo>
                  <a:lnTo>
                    <a:pt x="8" y="30"/>
                  </a:lnTo>
                  <a:lnTo>
                    <a:pt x="12" y="13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6" y="7"/>
                  </a:lnTo>
                  <a:lnTo>
                    <a:pt x="65" y="21"/>
                  </a:lnTo>
                  <a:lnTo>
                    <a:pt x="88" y="32"/>
                  </a:lnTo>
                  <a:lnTo>
                    <a:pt x="116" y="42"/>
                  </a:lnTo>
                  <a:close/>
                </a:path>
              </a:pathLst>
            </a:custGeom>
            <a:solidFill>
              <a:srgbClr val="2E2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1" name="Freeform 102">
              <a:extLst>
                <a:ext uri="{FF2B5EF4-FFF2-40B4-BE49-F238E27FC236}">
                  <a16:creationId xmlns:a16="http://schemas.microsoft.com/office/drawing/2014/main" id="{08BFA2AF-2E9A-449D-8D59-833238B20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363" y="-800197"/>
              <a:ext cx="452438" cy="358775"/>
            </a:xfrm>
            <a:custGeom>
              <a:avLst/>
              <a:gdLst>
                <a:gd name="T0" fmla="*/ 0 w 855"/>
                <a:gd name="T1" fmla="*/ 0 h 678"/>
                <a:gd name="T2" fmla="*/ 46 w 855"/>
                <a:gd name="T3" fmla="*/ 48 h 678"/>
                <a:gd name="T4" fmla="*/ 146 w 855"/>
                <a:gd name="T5" fmla="*/ 147 h 678"/>
                <a:gd name="T6" fmla="*/ 205 w 855"/>
                <a:gd name="T7" fmla="*/ 200 h 678"/>
                <a:gd name="T8" fmla="*/ 271 w 855"/>
                <a:gd name="T9" fmla="*/ 255 h 678"/>
                <a:gd name="T10" fmla="*/ 414 w 855"/>
                <a:gd name="T11" fmla="*/ 367 h 678"/>
                <a:gd name="T12" fmla="*/ 480 w 855"/>
                <a:gd name="T13" fmla="*/ 416 h 678"/>
                <a:gd name="T14" fmla="*/ 597 w 855"/>
                <a:gd name="T15" fmla="*/ 502 h 678"/>
                <a:gd name="T16" fmla="*/ 689 w 855"/>
                <a:gd name="T17" fmla="*/ 565 h 678"/>
                <a:gd name="T18" fmla="*/ 774 w 855"/>
                <a:gd name="T19" fmla="*/ 623 h 678"/>
                <a:gd name="T20" fmla="*/ 855 w 855"/>
                <a:gd name="T21" fmla="*/ 6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5" h="678">
                  <a:moveTo>
                    <a:pt x="0" y="0"/>
                  </a:moveTo>
                  <a:lnTo>
                    <a:pt x="46" y="48"/>
                  </a:lnTo>
                  <a:lnTo>
                    <a:pt x="146" y="147"/>
                  </a:lnTo>
                  <a:lnTo>
                    <a:pt x="205" y="200"/>
                  </a:lnTo>
                  <a:lnTo>
                    <a:pt x="271" y="255"/>
                  </a:lnTo>
                  <a:lnTo>
                    <a:pt x="414" y="367"/>
                  </a:lnTo>
                  <a:lnTo>
                    <a:pt x="480" y="416"/>
                  </a:lnTo>
                  <a:lnTo>
                    <a:pt x="597" y="502"/>
                  </a:lnTo>
                  <a:lnTo>
                    <a:pt x="689" y="565"/>
                  </a:lnTo>
                  <a:lnTo>
                    <a:pt x="774" y="623"/>
                  </a:lnTo>
                  <a:lnTo>
                    <a:pt x="855" y="67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2" name="Freeform 103">
              <a:extLst>
                <a:ext uri="{FF2B5EF4-FFF2-40B4-BE49-F238E27FC236}">
                  <a16:creationId xmlns:a16="http://schemas.microsoft.com/office/drawing/2014/main" id="{E850F130-1523-4576-9C88-09D48D750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601" y="-49309"/>
              <a:ext cx="687388" cy="19050"/>
            </a:xfrm>
            <a:custGeom>
              <a:avLst/>
              <a:gdLst>
                <a:gd name="T0" fmla="*/ 1299 w 1299"/>
                <a:gd name="T1" fmla="*/ 35 h 35"/>
                <a:gd name="T2" fmla="*/ 1025 w 1299"/>
                <a:gd name="T3" fmla="*/ 35 h 35"/>
                <a:gd name="T4" fmla="*/ 735 w 1299"/>
                <a:gd name="T5" fmla="*/ 33 h 35"/>
                <a:gd name="T6" fmla="*/ 428 w 1299"/>
                <a:gd name="T7" fmla="*/ 27 h 35"/>
                <a:gd name="T8" fmla="*/ 194 w 1299"/>
                <a:gd name="T9" fmla="*/ 18 h 35"/>
                <a:gd name="T10" fmla="*/ 113 w 1299"/>
                <a:gd name="T11" fmla="*/ 14 h 35"/>
                <a:gd name="T12" fmla="*/ 26 w 1299"/>
                <a:gd name="T13" fmla="*/ 5 h 35"/>
                <a:gd name="T14" fmla="*/ 0 w 1299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9" h="35">
                  <a:moveTo>
                    <a:pt x="1299" y="35"/>
                  </a:moveTo>
                  <a:lnTo>
                    <a:pt x="1025" y="35"/>
                  </a:lnTo>
                  <a:lnTo>
                    <a:pt x="735" y="33"/>
                  </a:lnTo>
                  <a:lnTo>
                    <a:pt x="428" y="27"/>
                  </a:lnTo>
                  <a:lnTo>
                    <a:pt x="194" y="18"/>
                  </a:lnTo>
                  <a:lnTo>
                    <a:pt x="113" y="14"/>
                  </a:lnTo>
                  <a:lnTo>
                    <a:pt x="26" y="5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3235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3" name="Freeform 104">
              <a:extLst>
                <a:ext uri="{FF2B5EF4-FFF2-40B4-BE49-F238E27FC236}">
                  <a16:creationId xmlns:a16="http://schemas.microsoft.com/office/drawing/2014/main" id="{EA552E95-4A10-4FE2-BA46-93EFB102F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0351" y="336453"/>
              <a:ext cx="1173163" cy="287338"/>
            </a:xfrm>
            <a:custGeom>
              <a:avLst/>
              <a:gdLst>
                <a:gd name="T0" fmla="*/ 2215 w 2215"/>
                <a:gd name="T1" fmla="*/ 247 h 543"/>
                <a:gd name="T2" fmla="*/ 2146 w 2215"/>
                <a:gd name="T3" fmla="*/ 240 h 543"/>
                <a:gd name="T4" fmla="*/ 2064 w 2215"/>
                <a:gd name="T5" fmla="*/ 230 h 543"/>
                <a:gd name="T6" fmla="*/ 1973 w 2215"/>
                <a:gd name="T7" fmla="*/ 215 h 543"/>
                <a:gd name="T8" fmla="*/ 1764 w 2215"/>
                <a:gd name="T9" fmla="*/ 186 h 543"/>
                <a:gd name="T10" fmla="*/ 1449 w 2215"/>
                <a:gd name="T11" fmla="*/ 147 h 543"/>
                <a:gd name="T12" fmla="*/ 1017 w 2215"/>
                <a:gd name="T13" fmla="*/ 99 h 543"/>
                <a:gd name="T14" fmla="*/ 573 w 2215"/>
                <a:gd name="T15" fmla="*/ 50 h 543"/>
                <a:gd name="T16" fmla="*/ 116 w 2215"/>
                <a:gd name="T17" fmla="*/ 0 h 543"/>
                <a:gd name="T18" fmla="*/ 104 w 2215"/>
                <a:gd name="T19" fmla="*/ 108 h 543"/>
                <a:gd name="T20" fmla="*/ 86 w 2215"/>
                <a:gd name="T21" fmla="*/ 216 h 543"/>
                <a:gd name="T22" fmla="*/ 63 w 2215"/>
                <a:gd name="T23" fmla="*/ 324 h 543"/>
                <a:gd name="T24" fmla="*/ 38 w 2215"/>
                <a:gd name="T25" fmla="*/ 416 h 543"/>
                <a:gd name="T26" fmla="*/ 17 w 2215"/>
                <a:gd name="T27" fmla="*/ 488 h 543"/>
                <a:gd name="T28" fmla="*/ 0 w 2215"/>
                <a:gd name="T29" fmla="*/ 543 h 543"/>
                <a:gd name="T30" fmla="*/ 90 w 2215"/>
                <a:gd name="T31" fmla="*/ 536 h 543"/>
                <a:gd name="T32" fmla="*/ 197 w 2215"/>
                <a:gd name="T33" fmla="*/ 524 h 543"/>
                <a:gd name="T34" fmla="*/ 323 w 2215"/>
                <a:gd name="T35" fmla="*/ 506 h 543"/>
                <a:gd name="T36" fmla="*/ 471 w 2215"/>
                <a:gd name="T37" fmla="*/ 485 h 543"/>
                <a:gd name="T38" fmla="*/ 623 w 2215"/>
                <a:gd name="T39" fmla="*/ 467 h 543"/>
                <a:gd name="T40" fmla="*/ 772 w 2215"/>
                <a:gd name="T41" fmla="*/ 455 h 543"/>
                <a:gd name="T42" fmla="*/ 911 w 2215"/>
                <a:gd name="T43" fmla="*/ 445 h 543"/>
                <a:gd name="T44" fmla="*/ 1059 w 2215"/>
                <a:gd name="T45" fmla="*/ 434 h 543"/>
                <a:gd name="T46" fmla="*/ 1223 w 2215"/>
                <a:gd name="T47" fmla="*/ 419 h 543"/>
                <a:gd name="T48" fmla="*/ 1386 w 2215"/>
                <a:gd name="T49" fmla="*/ 404 h 543"/>
                <a:gd name="T50" fmla="*/ 1531 w 2215"/>
                <a:gd name="T51" fmla="*/ 393 h 543"/>
                <a:gd name="T52" fmla="*/ 1646 w 2215"/>
                <a:gd name="T53" fmla="*/ 386 h 543"/>
                <a:gd name="T54" fmla="*/ 1751 w 2215"/>
                <a:gd name="T55" fmla="*/ 378 h 543"/>
                <a:gd name="T56" fmla="*/ 1844 w 2215"/>
                <a:gd name="T57" fmla="*/ 372 h 543"/>
                <a:gd name="T58" fmla="*/ 1937 w 2215"/>
                <a:gd name="T59" fmla="*/ 369 h 543"/>
                <a:gd name="T60" fmla="*/ 2019 w 2215"/>
                <a:gd name="T61" fmla="*/ 362 h 543"/>
                <a:gd name="T62" fmla="*/ 2055 w 2215"/>
                <a:gd name="T63" fmla="*/ 354 h 543"/>
                <a:gd name="T64" fmla="*/ 2116 w 2215"/>
                <a:gd name="T65" fmla="*/ 333 h 543"/>
                <a:gd name="T66" fmla="*/ 2138 w 2215"/>
                <a:gd name="T67" fmla="*/ 321 h 543"/>
                <a:gd name="T68" fmla="*/ 2157 w 2215"/>
                <a:gd name="T69" fmla="*/ 309 h 543"/>
                <a:gd name="T70" fmla="*/ 2184 w 2215"/>
                <a:gd name="T71" fmla="*/ 287 h 543"/>
                <a:gd name="T72" fmla="*/ 2193 w 2215"/>
                <a:gd name="T73" fmla="*/ 277 h 543"/>
                <a:gd name="T74" fmla="*/ 2206 w 2215"/>
                <a:gd name="T75" fmla="*/ 260 h 543"/>
                <a:gd name="T76" fmla="*/ 2215 w 2215"/>
                <a:gd name="T77" fmla="*/ 247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5" h="543">
                  <a:moveTo>
                    <a:pt x="2215" y="247"/>
                  </a:moveTo>
                  <a:lnTo>
                    <a:pt x="2146" y="240"/>
                  </a:lnTo>
                  <a:lnTo>
                    <a:pt x="2064" y="230"/>
                  </a:lnTo>
                  <a:lnTo>
                    <a:pt x="1973" y="215"/>
                  </a:lnTo>
                  <a:lnTo>
                    <a:pt x="1764" y="186"/>
                  </a:lnTo>
                  <a:lnTo>
                    <a:pt x="1449" y="147"/>
                  </a:lnTo>
                  <a:lnTo>
                    <a:pt x="1017" y="99"/>
                  </a:lnTo>
                  <a:lnTo>
                    <a:pt x="573" y="50"/>
                  </a:lnTo>
                  <a:lnTo>
                    <a:pt x="116" y="0"/>
                  </a:lnTo>
                  <a:lnTo>
                    <a:pt x="104" y="108"/>
                  </a:lnTo>
                  <a:lnTo>
                    <a:pt x="86" y="216"/>
                  </a:lnTo>
                  <a:lnTo>
                    <a:pt x="63" y="324"/>
                  </a:lnTo>
                  <a:lnTo>
                    <a:pt x="38" y="416"/>
                  </a:lnTo>
                  <a:lnTo>
                    <a:pt x="17" y="488"/>
                  </a:lnTo>
                  <a:lnTo>
                    <a:pt x="0" y="543"/>
                  </a:lnTo>
                  <a:lnTo>
                    <a:pt x="90" y="536"/>
                  </a:lnTo>
                  <a:lnTo>
                    <a:pt x="197" y="524"/>
                  </a:lnTo>
                  <a:lnTo>
                    <a:pt x="323" y="506"/>
                  </a:lnTo>
                  <a:lnTo>
                    <a:pt x="471" y="485"/>
                  </a:lnTo>
                  <a:lnTo>
                    <a:pt x="623" y="467"/>
                  </a:lnTo>
                  <a:lnTo>
                    <a:pt x="772" y="455"/>
                  </a:lnTo>
                  <a:lnTo>
                    <a:pt x="911" y="445"/>
                  </a:lnTo>
                  <a:lnTo>
                    <a:pt x="1059" y="434"/>
                  </a:lnTo>
                  <a:lnTo>
                    <a:pt x="1223" y="419"/>
                  </a:lnTo>
                  <a:lnTo>
                    <a:pt x="1386" y="404"/>
                  </a:lnTo>
                  <a:lnTo>
                    <a:pt x="1531" y="393"/>
                  </a:lnTo>
                  <a:lnTo>
                    <a:pt x="1646" y="386"/>
                  </a:lnTo>
                  <a:lnTo>
                    <a:pt x="1751" y="378"/>
                  </a:lnTo>
                  <a:lnTo>
                    <a:pt x="1844" y="372"/>
                  </a:lnTo>
                  <a:lnTo>
                    <a:pt x="1937" y="369"/>
                  </a:lnTo>
                  <a:lnTo>
                    <a:pt x="2019" y="362"/>
                  </a:lnTo>
                  <a:lnTo>
                    <a:pt x="2055" y="354"/>
                  </a:lnTo>
                  <a:lnTo>
                    <a:pt x="2116" y="333"/>
                  </a:lnTo>
                  <a:lnTo>
                    <a:pt x="2138" y="321"/>
                  </a:lnTo>
                  <a:lnTo>
                    <a:pt x="2157" y="309"/>
                  </a:lnTo>
                  <a:lnTo>
                    <a:pt x="2184" y="287"/>
                  </a:lnTo>
                  <a:lnTo>
                    <a:pt x="2193" y="277"/>
                  </a:lnTo>
                  <a:lnTo>
                    <a:pt x="2206" y="260"/>
                  </a:lnTo>
                  <a:lnTo>
                    <a:pt x="2215" y="247"/>
                  </a:lnTo>
                  <a:close/>
                </a:path>
              </a:pathLst>
            </a:custGeom>
            <a:solidFill>
              <a:srgbClr val="605E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4" name="Freeform 105">
              <a:extLst>
                <a:ext uri="{FF2B5EF4-FFF2-40B4-BE49-F238E27FC236}">
                  <a16:creationId xmlns:a16="http://schemas.microsoft.com/office/drawing/2014/main" id="{11917FA9-18C2-4097-857A-AD7FF61B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1" y="328516"/>
              <a:ext cx="1025525" cy="138113"/>
            </a:xfrm>
            <a:custGeom>
              <a:avLst/>
              <a:gdLst>
                <a:gd name="T0" fmla="*/ 1915 w 1939"/>
                <a:gd name="T1" fmla="*/ 262 h 263"/>
                <a:gd name="T2" fmla="*/ 1878 w 1939"/>
                <a:gd name="T3" fmla="*/ 263 h 263"/>
                <a:gd name="T4" fmla="*/ 1730 w 1939"/>
                <a:gd name="T5" fmla="*/ 251 h 263"/>
                <a:gd name="T6" fmla="*/ 1616 w 1939"/>
                <a:gd name="T7" fmla="*/ 238 h 263"/>
                <a:gd name="T8" fmla="*/ 1339 w 1939"/>
                <a:gd name="T9" fmla="*/ 206 h 263"/>
                <a:gd name="T10" fmla="*/ 1005 w 1939"/>
                <a:gd name="T11" fmla="*/ 166 h 263"/>
                <a:gd name="T12" fmla="*/ 682 w 1939"/>
                <a:gd name="T13" fmla="*/ 130 h 263"/>
                <a:gd name="T14" fmla="*/ 414 w 1939"/>
                <a:gd name="T15" fmla="*/ 106 h 263"/>
                <a:gd name="T16" fmla="*/ 190 w 1939"/>
                <a:gd name="T17" fmla="*/ 90 h 263"/>
                <a:gd name="T18" fmla="*/ 69 w 1939"/>
                <a:gd name="T19" fmla="*/ 78 h 263"/>
                <a:gd name="T20" fmla="*/ 29 w 1939"/>
                <a:gd name="T21" fmla="*/ 72 h 263"/>
                <a:gd name="T22" fmla="*/ 4 w 1939"/>
                <a:gd name="T23" fmla="*/ 59 h 263"/>
                <a:gd name="T24" fmla="*/ 0 w 1939"/>
                <a:gd name="T25" fmla="*/ 50 h 263"/>
                <a:gd name="T26" fmla="*/ 1 w 1939"/>
                <a:gd name="T27" fmla="*/ 46 h 263"/>
                <a:gd name="T28" fmla="*/ 4 w 1939"/>
                <a:gd name="T29" fmla="*/ 36 h 263"/>
                <a:gd name="T30" fmla="*/ 26 w 1939"/>
                <a:gd name="T31" fmla="*/ 18 h 263"/>
                <a:gd name="T32" fmla="*/ 48 w 1939"/>
                <a:gd name="T33" fmla="*/ 10 h 263"/>
                <a:gd name="T34" fmla="*/ 72 w 1939"/>
                <a:gd name="T35" fmla="*/ 5 h 263"/>
                <a:gd name="T36" fmla="*/ 172 w 1939"/>
                <a:gd name="T37" fmla="*/ 0 h 263"/>
                <a:gd name="T38" fmla="*/ 265 w 1939"/>
                <a:gd name="T39" fmla="*/ 1 h 263"/>
                <a:gd name="T40" fmla="*/ 525 w 1939"/>
                <a:gd name="T41" fmla="*/ 9 h 263"/>
                <a:gd name="T42" fmla="*/ 857 w 1939"/>
                <a:gd name="T43" fmla="*/ 26 h 263"/>
                <a:gd name="T44" fmla="*/ 1013 w 1939"/>
                <a:gd name="T45" fmla="*/ 36 h 263"/>
                <a:gd name="T46" fmla="*/ 1279 w 1939"/>
                <a:gd name="T47" fmla="*/ 57 h 263"/>
                <a:gd name="T48" fmla="*/ 1376 w 1939"/>
                <a:gd name="T49" fmla="*/ 68 h 263"/>
                <a:gd name="T50" fmla="*/ 1454 w 1939"/>
                <a:gd name="T51" fmla="*/ 77 h 263"/>
                <a:gd name="T52" fmla="*/ 1550 w 1939"/>
                <a:gd name="T53" fmla="*/ 97 h 263"/>
                <a:gd name="T54" fmla="*/ 1589 w 1939"/>
                <a:gd name="T55" fmla="*/ 109 h 263"/>
                <a:gd name="T56" fmla="*/ 1676 w 1939"/>
                <a:gd name="T57" fmla="*/ 136 h 263"/>
                <a:gd name="T58" fmla="*/ 1767 w 1939"/>
                <a:gd name="T59" fmla="*/ 168 h 263"/>
                <a:gd name="T60" fmla="*/ 1848 w 1939"/>
                <a:gd name="T61" fmla="*/ 201 h 263"/>
                <a:gd name="T62" fmla="*/ 1905 w 1939"/>
                <a:gd name="T63" fmla="*/ 228 h 263"/>
                <a:gd name="T64" fmla="*/ 1927 w 1939"/>
                <a:gd name="T65" fmla="*/ 241 h 263"/>
                <a:gd name="T66" fmla="*/ 1939 w 1939"/>
                <a:gd name="T67" fmla="*/ 255 h 263"/>
                <a:gd name="T68" fmla="*/ 1929 w 1939"/>
                <a:gd name="T69" fmla="*/ 261 h 263"/>
                <a:gd name="T70" fmla="*/ 1915 w 1939"/>
                <a:gd name="T7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9" h="263">
                  <a:moveTo>
                    <a:pt x="1915" y="262"/>
                  </a:moveTo>
                  <a:lnTo>
                    <a:pt x="1878" y="263"/>
                  </a:lnTo>
                  <a:lnTo>
                    <a:pt x="1730" y="251"/>
                  </a:lnTo>
                  <a:lnTo>
                    <a:pt x="1616" y="238"/>
                  </a:lnTo>
                  <a:lnTo>
                    <a:pt x="1339" y="206"/>
                  </a:lnTo>
                  <a:lnTo>
                    <a:pt x="1005" y="166"/>
                  </a:lnTo>
                  <a:lnTo>
                    <a:pt x="682" y="130"/>
                  </a:lnTo>
                  <a:lnTo>
                    <a:pt x="414" y="106"/>
                  </a:lnTo>
                  <a:lnTo>
                    <a:pt x="190" y="90"/>
                  </a:lnTo>
                  <a:lnTo>
                    <a:pt x="69" y="78"/>
                  </a:lnTo>
                  <a:lnTo>
                    <a:pt x="29" y="72"/>
                  </a:lnTo>
                  <a:lnTo>
                    <a:pt x="4" y="59"/>
                  </a:lnTo>
                  <a:lnTo>
                    <a:pt x="0" y="50"/>
                  </a:lnTo>
                  <a:lnTo>
                    <a:pt x="1" y="46"/>
                  </a:lnTo>
                  <a:lnTo>
                    <a:pt x="4" y="36"/>
                  </a:lnTo>
                  <a:lnTo>
                    <a:pt x="26" y="18"/>
                  </a:lnTo>
                  <a:lnTo>
                    <a:pt x="48" y="10"/>
                  </a:lnTo>
                  <a:lnTo>
                    <a:pt x="72" y="5"/>
                  </a:lnTo>
                  <a:lnTo>
                    <a:pt x="172" y="0"/>
                  </a:lnTo>
                  <a:lnTo>
                    <a:pt x="265" y="1"/>
                  </a:lnTo>
                  <a:lnTo>
                    <a:pt x="525" y="9"/>
                  </a:lnTo>
                  <a:lnTo>
                    <a:pt x="857" y="26"/>
                  </a:lnTo>
                  <a:lnTo>
                    <a:pt x="1013" y="36"/>
                  </a:lnTo>
                  <a:lnTo>
                    <a:pt x="1279" y="57"/>
                  </a:lnTo>
                  <a:lnTo>
                    <a:pt x="1376" y="68"/>
                  </a:lnTo>
                  <a:lnTo>
                    <a:pt x="1454" y="77"/>
                  </a:lnTo>
                  <a:lnTo>
                    <a:pt x="1550" y="97"/>
                  </a:lnTo>
                  <a:lnTo>
                    <a:pt x="1589" y="109"/>
                  </a:lnTo>
                  <a:lnTo>
                    <a:pt x="1676" y="136"/>
                  </a:lnTo>
                  <a:lnTo>
                    <a:pt x="1767" y="168"/>
                  </a:lnTo>
                  <a:lnTo>
                    <a:pt x="1848" y="201"/>
                  </a:lnTo>
                  <a:lnTo>
                    <a:pt x="1905" y="228"/>
                  </a:lnTo>
                  <a:lnTo>
                    <a:pt x="1927" y="241"/>
                  </a:lnTo>
                  <a:lnTo>
                    <a:pt x="1939" y="255"/>
                  </a:lnTo>
                  <a:lnTo>
                    <a:pt x="1929" y="261"/>
                  </a:lnTo>
                  <a:lnTo>
                    <a:pt x="1915" y="26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5" name="Freeform 106">
              <a:extLst>
                <a:ext uri="{FF2B5EF4-FFF2-40B4-BE49-F238E27FC236}">
                  <a16:creationId xmlns:a16="http://schemas.microsoft.com/office/drawing/2014/main" id="{E6AED747-2ED0-4A67-8CB0-B406B319E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3" y="271366"/>
              <a:ext cx="954088" cy="214313"/>
            </a:xfrm>
            <a:custGeom>
              <a:avLst/>
              <a:gdLst>
                <a:gd name="T0" fmla="*/ 3 w 1803"/>
                <a:gd name="T1" fmla="*/ 29 h 406"/>
                <a:gd name="T2" fmla="*/ 0 w 1803"/>
                <a:gd name="T3" fmla="*/ 62 h 406"/>
                <a:gd name="T4" fmla="*/ 3 w 1803"/>
                <a:gd name="T5" fmla="*/ 102 h 406"/>
                <a:gd name="T6" fmla="*/ 5 w 1803"/>
                <a:gd name="T7" fmla="*/ 118 h 406"/>
                <a:gd name="T8" fmla="*/ 10 w 1803"/>
                <a:gd name="T9" fmla="*/ 142 h 406"/>
                <a:gd name="T10" fmla="*/ 16 w 1803"/>
                <a:gd name="T11" fmla="*/ 151 h 406"/>
                <a:gd name="T12" fmla="*/ 22 w 1803"/>
                <a:gd name="T13" fmla="*/ 157 h 406"/>
                <a:gd name="T14" fmla="*/ 58 w 1803"/>
                <a:gd name="T15" fmla="*/ 171 h 406"/>
                <a:gd name="T16" fmla="*/ 96 w 1803"/>
                <a:gd name="T17" fmla="*/ 180 h 406"/>
                <a:gd name="T18" fmla="*/ 205 w 1803"/>
                <a:gd name="T19" fmla="*/ 202 h 406"/>
                <a:gd name="T20" fmla="*/ 430 w 1803"/>
                <a:gd name="T21" fmla="*/ 242 h 406"/>
                <a:gd name="T22" fmla="*/ 726 w 1803"/>
                <a:gd name="T23" fmla="*/ 292 h 406"/>
                <a:gd name="T24" fmla="*/ 1001 w 1803"/>
                <a:gd name="T25" fmla="*/ 335 h 406"/>
                <a:gd name="T26" fmla="*/ 1184 w 1803"/>
                <a:gd name="T27" fmla="*/ 363 h 406"/>
                <a:gd name="T28" fmla="*/ 1304 w 1803"/>
                <a:gd name="T29" fmla="*/ 376 h 406"/>
                <a:gd name="T30" fmla="*/ 1449 w 1803"/>
                <a:gd name="T31" fmla="*/ 391 h 406"/>
                <a:gd name="T32" fmla="*/ 1585 w 1803"/>
                <a:gd name="T33" fmla="*/ 401 h 406"/>
                <a:gd name="T34" fmla="*/ 1685 w 1803"/>
                <a:gd name="T35" fmla="*/ 406 h 406"/>
                <a:gd name="T36" fmla="*/ 1727 w 1803"/>
                <a:gd name="T37" fmla="*/ 405 h 406"/>
                <a:gd name="T38" fmla="*/ 1740 w 1803"/>
                <a:gd name="T39" fmla="*/ 404 h 406"/>
                <a:gd name="T40" fmla="*/ 1750 w 1803"/>
                <a:gd name="T41" fmla="*/ 401 h 406"/>
                <a:gd name="T42" fmla="*/ 1753 w 1803"/>
                <a:gd name="T43" fmla="*/ 398 h 406"/>
                <a:gd name="T44" fmla="*/ 1759 w 1803"/>
                <a:gd name="T45" fmla="*/ 389 h 406"/>
                <a:gd name="T46" fmla="*/ 1772 w 1803"/>
                <a:gd name="T47" fmla="*/ 366 h 406"/>
                <a:gd name="T48" fmla="*/ 1779 w 1803"/>
                <a:gd name="T49" fmla="*/ 350 h 406"/>
                <a:gd name="T50" fmla="*/ 1795 w 1803"/>
                <a:gd name="T51" fmla="*/ 307 h 406"/>
                <a:gd name="T52" fmla="*/ 1801 w 1803"/>
                <a:gd name="T53" fmla="*/ 282 h 406"/>
                <a:gd name="T54" fmla="*/ 1803 w 1803"/>
                <a:gd name="T55" fmla="*/ 257 h 406"/>
                <a:gd name="T56" fmla="*/ 1798 w 1803"/>
                <a:gd name="T57" fmla="*/ 206 h 406"/>
                <a:gd name="T58" fmla="*/ 1791 w 1803"/>
                <a:gd name="T59" fmla="*/ 184 h 406"/>
                <a:gd name="T60" fmla="*/ 1782 w 1803"/>
                <a:gd name="T61" fmla="*/ 162 h 406"/>
                <a:gd name="T62" fmla="*/ 1755 w 1803"/>
                <a:gd name="T63" fmla="*/ 126 h 406"/>
                <a:gd name="T64" fmla="*/ 1741 w 1803"/>
                <a:gd name="T65" fmla="*/ 112 h 406"/>
                <a:gd name="T66" fmla="*/ 1716 w 1803"/>
                <a:gd name="T67" fmla="*/ 89 h 406"/>
                <a:gd name="T68" fmla="*/ 1693 w 1803"/>
                <a:gd name="T69" fmla="*/ 77 h 406"/>
                <a:gd name="T70" fmla="*/ 1683 w 1803"/>
                <a:gd name="T71" fmla="*/ 74 h 406"/>
                <a:gd name="T72" fmla="*/ 1581 w 1803"/>
                <a:gd name="T73" fmla="*/ 65 h 406"/>
                <a:gd name="T74" fmla="*/ 1434 w 1803"/>
                <a:gd name="T75" fmla="*/ 56 h 406"/>
                <a:gd name="T76" fmla="*/ 975 w 1803"/>
                <a:gd name="T77" fmla="*/ 32 h 406"/>
                <a:gd name="T78" fmla="*/ 514 w 1803"/>
                <a:gd name="T79" fmla="*/ 8 h 406"/>
                <a:gd name="T80" fmla="*/ 365 w 1803"/>
                <a:gd name="T81" fmla="*/ 2 h 406"/>
                <a:gd name="T82" fmla="*/ 262 w 1803"/>
                <a:gd name="T83" fmla="*/ 0 h 406"/>
                <a:gd name="T84" fmla="*/ 253 w 1803"/>
                <a:gd name="T85" fmla="*/ 3 h 406"/>
                <a:gd name="T86" fmla="*/ 237 w 1803"/>
                <a:gd name="T87" fmla="*/ 8 h 406"/>
                <a:gd name="T88" fmla="*/ 223 w 1803"/>
                <a:gd name="T89" fmla="*/ 14 h 406"/>
                <a:gd name="T90" fmla="*/ 210 w 1803"/>
                <a:gd name="T91" fmla="*/ 18 h 406"/>
                <a:gd name="T92" fmla="*/ 185 w 1803"/>
                <a:gd name="T93" fmla="*/ 22 h 406"/>
                <a:gd name="T94" fmla="*/ 150 w 1803"/>
                <a:gd name="T95" fmla="*/ 24 h 406"/>
                <a:gd name="T96" fmla="*/ 107 w 1803"/>
                <a:gd name="T97" fmla="*/ 24 h 406"/>
                <a:gd name="T98" fmla="*/ 67 w 1803"/>
                <a:gd name="T99" fmla="*/ 22 h 406"/>
                <a:gd name="T100" fmla="*/ 37 w 1803"/>
                <a:gd name="T101" fmla="*/ 17 h 406"/>
                <a:gd name="T102" fmla="*/ 25 w 1803"/>
                <a:gd name="T103" fmla="*/ 15 h 406"/>
                <a:gd name="T104" fmla="*/ 8 w 1803"/>
                <a:gd name="T105" fmla="*/ 19 h 406"/>
                <a:gd name="T106" fmla="*/ 3 w 1803"/>
                <a:gd name="T107" fmla="*/ 2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03" h="406">
                  <a:moveTo>
                    <a:pt x="3" y="29"/>
                  </a:moveTo>
                  <a:lnTo>
                    <a:pt x="0" y="62"/>
                  </a:lnTo>
                  <a:lnTo>
                    <a:pt x="3" y="102"/>
                  </a:lnTo>
                  <a:lnTo>
                    <a:pt x="5" y="118"/>
                  </a:lnTo>
                  <a:lnTo>
                    <a:pt x="10" y="142"/>
                  </a:lnTo>
                  <a:lnTo>
                    <a:pt x="16" y="151"/>
                  </a:lnTo>
                  <a:lnTo>
                    <a:pt x="22" y="157"/>
                  </a:lnTo>
                  <a:lnTo>
                    <a:pt x="58" y="171"/>
                  </a:lnTo>
                  <a:lnTo>
                    <a:pt x="96" y="180"/>
                  </a:lnTo>
                  <a:lnTo>
                    <a:pt x="205" y="202"/>
                  </a:lnTo>
                  <a:lnTo>
                    <a:pt x="430" y="242"/>
                  </a:lnTo>
                  <a:lnTo>
                    <a:pt x="726" y="292"/>
                  </a:lnTo>
                  <a:lnTo>
                    <a:pt x="1001" y="335"/>
                  </a:lnTo>
                  <a:lnTo>
                    <a:pt x="1184" y="363"/>
                  </a:lnTo>
                  <a:lnTo>
                    <a:pt x="1304" y="376"/>
                  </a:lnTo>
                  <a:lnTo>
                    <a:pt x="1449" y="391"/>
                  </a:lnTo>
                  <a:lnTo>
                    <a:pt x="1585" y="401"/>
                  </a:lnTo>
                  <a:lnTo>
                    <a:pt x="1685" y="406"/>
                  </a:lnTo>
                  <a:lnTo>
                    <a:pt x="1727" y="405"/>
                  </a:lnTo>
                  <a:lnTo>
                    <a:pt x="1740" y="404"/>
                  </a:lnTo>
                  <a:lnTo>
                    <a:pt x="1750" y="401"/>
                  </a:lnTo>
                  <a:lnTo>
                    <a:pt x="1753" y="398"/>
                  </a:lnTo>
                  <a:lnTo>
                    <a:pt x="1759" y="389"/>
                  </a:lnTo>
                  <a:lnTo>
                    <a:pt x="1772" y="366"/>
                  </a:lnTo>
                  <a:lnTo>
                    <a:pt x="1779" y="350"/>
                  </a:lnTo>
                  <a:lnTo>
                    <a:pt x="1795" y="307"/>
                  </a:lnTo>
                  <a:lnTo>
                    <a:pt x="1801" y="282"/>
                  </a:lnTo>
                  <a:lnTo>
                    <a:pt x="1803" y="257"/>
                  </a:lnTo>
                  <a:lnTo>
                    <a:pt x="1798" y="206"/>
                  </a:lnTo>
                  <a:lnTo>
                    <a:pt x="1791" y="184"/>
                  </a:lnTo>
                  <a:lnTo>
                    <a:pt x="1782" y="162"/>
                  </a:lnTo>
                  <a:lnTo>
                    <a:pt x="1755" y="126"/>
                  </a:lnTo>
                  <a:lnTo>
                    <a:pt x="1741" y="112"/>
                  </a:lnTo>
                  <a:lnTo>
                    <a:pt x="1716" y="89"/>
                  </a:lnTo>
                  <a:lnTo>
                    <a:pt x="1693" y="77"/>
                  </a:lnTo>
                  <a:lnTo>
                    <a:pt x="1683" y="74"/>
                  </a:lnTo>
                  <a:lnTo>
                    <a:pt x="1581" y="65"/>
                  </a:lnTo>
                  <a:lnTo>
                    <a:pt x="1434" y="56"/>
                  </a:lnTo>
                  <a:lnTo>
                    <a:pt x="975" y="32"/>
                  </a:lnTo>
                  <a:lnTo>
                    <a:pt x="514" y="8"/>
                  </a:lnTo>
                  <a:lnTo>
                    <a:pt x="365" y="2"/>
                  </a:lnTo>
                  <a:lnTo>
                    <a:pt x="262" y="0"/>
                  </a:lnTo>
                  <a:lnTo>
                    <a:pt x="253" y="3"/>
                  </a:lnTo>
                  <a:lnTo>
                    <a:pt x="237" y="8"/>
                  </a:lnTo>
                  <a:lnTo>
                    <a:pt x="223" y="14"/>
                  </a:lnTo>
                  <a:lnTo>
                    <a:pt x="210" y="18"/>
                  </a:lnTo>
                  <a:lnTo>
                    <a:pt x="185" y="22"/>
                  </a:lnTo>
                  <a:lnTo>
                    <a:pt x="150" y="24"/>
                  </a:lnTo>
                  <a:lnTo>
                    <a:pt x="107" y="24"/>
                  </a:lnTo>
                  <a:lnTo>
                    <a:pt x="67" y="22"/>
                  </a:lnTo>
                  <a:lnTo>
                    <a:pt x="37" y="17"/>
                  </a:lnTo>
                  <a:lnTo>
                    <a:pt x="25" y="15"/>
                  </a:lnTo>
                  <a:lnTo>
                    <a:pt x="8" y="19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6" name="Freeform 107">
              <a:extLst>
                <a:ext uri="{FF2B5EF4-FFF2-40B4-BE49-F238E27FC236}">
                  <a16:creationId xmlns:a16="http://schemas.microsoft.com/office/drawing/2014/main" id="{C1980F25-F32C-4AE4-B5F2-B29AC1828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3" y="271366"/>
              <a:ext cx="954088" cy="214313"/>
            </a:xfrm>
            <a:custGeom>
              <a:avLst/>
              <a:gdLst>
                <a:gd name="T0" fmla="*/ 3 w 1803"/>
                <a:gd name="T1" fmla="*/ 29 h 406"/>
                <a:gd name="T2" fmla="*/ 0 w 1803"/>
                <a:gd name="T3" fmla="*/ 62 h 406"/>
                <a:gd name="T4" fmla="*/ 3 w 1803"/>
                <a:gd name="T5" fmla="*/ 102 h 406"/>
                <a:gd name="T6" fmla="*/ 5 w 1803"/>
                <a:gd name="T7" fmla="*/ 118 h 406"/>
                <a:gd name="T8" fmla="*/ 10 w 1803"/>
                <a:gd name="T9" fmla="*/ 142 h 406"/>
                <a:gd name="T10" fmla="*/ 16 w 1803"/>
                <a:gd name="T11" fmla="*/ 151 h 406"/>
                <a:gd name="T12" fmla="*/ 22 w 1803"/>
                <a:gd name="T13" fmla="*/ 157 h 406"/>
                <a:gd name="T14" fmla="*/ 58 w 1803"/>
                <a:gd name="T15" fmla="*/ 171 h 406"/>
                <a:gd name="T16" fmla="*/ 96 w 1803"/>
                <a:gd name="T17" fmla="*/ 180 h 406"/>
                <a:gd name="T18" fmla="*/ 205 w 1803"/>
                <a:gd name="T19" fmla="*/ 202 h 406"/>
                <a:gd name="T20" fmla="*/ 430 w 1803"/>
                <a:gd name="T21" fmla="*/ 242 h 406"/>
                <a:gd name="T22" fmla="*/ 726 w 1803"/>
                <a:gd name="T23" fmla="*/ 292 h 406"/>
                <a:gd name="T24" fmla="*/ 1001 w 1803"/>
                <a:gd name="T25" fmla="*/ 335 h 406"/>
                <a:gd name="T26" fmla="*/ 1184 w 1803"/>
                <a:gd name="T27" fmla="*/ 363 h 406"/>
                <a:gd name="T28" fmla="*/ 1304 w 1803"/>
                <a:gd name="T29" fmla="*/ 376 h 406"/>
                <a:gd name="T30" fmla="*/ 1449 w 1803"/>
                <a:gd name="T31" fmla="*/ 391 h 406"/>
                <a:gd name="T32" fmla="*/ 1585 w 1803"/>
                <a:gd name="T33" fmla="*/ 401 h 406"/>
                <a:gd name="T34" fmla="*/ 1685 w 1803"/>
                <a:gd name="T35" fmla="*/ 406 h 406"/>
                <a:gd name="T36" fmla="*/ 1727 w 1803"/>
                <a:gd name="T37" fmla="*/ 405 h 406"/>
                <a:gd name="T38" fmla="*/ 1740 w 1803"/>
                <a:gd name="T39" fmla="*/ 404 h 406"/>
                <a:gd name="T40" fmla="*/ 1750 w 1803"/>
                <a:gd name="T41" fmla="*/ 401 h 406"/>
                <a:gd name="T42" fmla="*/ 1753 w 1803"/>
                <a:gd name="T43" fmla="*/ 398 h 406"/>
                <a:gd name="T44" fmla="*/ 1759 w 1803"/>
                <a:gd name="T45" fmla="*/ 389 h 406"/>
                <a:gd name="T46" fmla="*/ 1772 w 1803"/>
                <a:gd name="T47" fmla="*/ 366 h 406"/>
                <a:gd name="T48" fmla="*/ 1779 w 1803"/>
                <a:gd name="T49" fmla="*/ 350 h 406"/>
                <a:gd name="T50" fmla="*/ 1795 w 1803"/>
                <a:gd name="T51" fmla="*/ 307 h 406"/>
                <a:gd name="T52" fmla="*/ 1801 w 1803"/>
                <a:gd name="T53" fmla="*/ 282 h 406"/>
                <a:gd name="T54" fmla="*/ 1803 w 1803"/>
                <a:gd name="T55" fmla="*/ 257 h 406"/>
                <a:gd name="T56" fmla="*/ 1798 w 1803"/>
                <a:gd name="T57" fmla="*/ 206 h 406"/>
                <a:gd name="T58" fmla="*/ 1791 w 1803"/>
                <a:gd name="T59" fmla="*/ 184 h 406"/>
                <a:gd name="T60" fmla="*/ 1782 w 1803"/>
                <a:gd name="T61" fmla="*/ 162 h 406"/>
                <a:gd name="T62" fmla="*/ 1755 w 1803"/>
                <a:gd name="T63" fmla="*/ 126 h 406"/>
                <a:gd name="T64" fmla="*/ 1741 w 1803"/>
                <a:gd name="T65" fmla="*/ 112 h 406"/>
                <a:gd name="T66" fmla="*/ 1716 w 1803"/>
                <a:gd name="T67" fmla="*/ 89 h 406"/>
                <a:gd name="T68" fmla="*/ 1693 w 1803"/>
                <a:gd name="T69" fmla="*/ 77 h 406"/>
                <a:gd name="T70" fmla="*/ 1683 w 1803"/>
                <a:gd name="T71" fmla="*/ 74 h 406"/>
                <a:gd name="T72" fmla="*/ 1581 w 1803"/>
                <a:gd name="T73" fmla="*/ 65 h 406"/>
                <a:gd name="T74" fmla="*/ 1434 w 1803"/>
                <a:gd name="T75" fmla="*/ 56 h 406"/>
                <a:gd name="T76" fmla="*/ 975 w 1803"/>
                <a:gd name="T77" fmla="*/ 32 h 406"/>
                <a:gd name="T78" fmla="*/ 514 w 1803"/>
                <a:gd name="T79" fmla="*/ 8 h 406"/>
                <a:gd name="T80" fmla="*/ 365 w 1803"/>
                <a:gd name="T81" fmla="*/ 2 h 406"/>
                <a:gd name="T82" fmla="*/ 262 w 1803"/>
                <a:gd name="T83" fmla="*/ 0 h 406"/>
                <a:gd name="T84" fmla="*/ 253 w 1803"/>
                <a:gd name="T85" fmla="*/ 3 h 406"/>
                <a:gd name="T86" fmla="*/ 237 w 1803"/>
                <a:gd name="T87" fmla="*/ 8 h 406"/>
                <a:gd name="T88" fmla="*/ 223 w 1803"/>
                <a:gd name="T89" fmla="*/ 14 h 406"/>
                <a:gd name="T90" fmla="*/ 210 w 1803"/>
                <a:gd name="T91" fmla="*/ 18 h 406"/>
                <a:gd name="T92" fmla="*/ 185 w 1803"/>
                <a:gd name="T93" fmla="*/ 22 h 406"/>
                <a:gd name="T94" fmla="*/ 150 w 1803"/>
                <a:gd name="T95" fmla="*/ 24 h 406"/>
                <a:gd name="T96" fmla="*/ 107 w 1803"/>
                <a:gd name="T97" fmla="*/ 24 h 406"/>
                <a:gd name="T98" fmla="*/ 67 w 1803"/>
                <a:gd name="T99" fmla="*/ 22 h 406"/>
                <a:gd name="T100" fmla="*/ 37 w 1803"/>
                <a:gd name="T101" fmla="*/ 17 h 406"/>
                <a:gd name="T102" fmla="*/ 25 w 1803"/>
                <a:gd name="T103" fmla="*/ 15 h 406"/>
                <a:gd name="T104" fmla="*/ 8 w 1803"/>
                <a:gd name="T105" fmla="*/ 19 h 406"/>
                <a:gd name="T106" fmla="*/ 3 w 1803"/>
                <a:gd name="T107" fmla="*/ 2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03" h="406">
                  <a:moveTo>
                    <a:pt x="3" y="29"/>
                  </a:moveTo>
                  <a:lnTo>
                    <a:pt x="0" y="62"/>
                  </a:lnTo>
                  <a:lnTo>
                    <a:pt x="3" y="102"/>
                  </a:lnTo>
                  <a:lnTo>
                    <a:pt x="5" y="118"/>
                  </a:lnTo>
                  <a:lnTo>
                    <a:pt x="10" y="142"/>
                  </a:lnTo>
                  <a:lnTo>
                    <a:pt x="16" y="151"/>
                  </a:lnTo>
                  <a:lnTo>
                    <a:pt x="22" y="157"/>
                  </a:lnTo>
                  <a:lnTo>
                    <a:pt x="58" y="171"/>
                  </a:lnTo>
                  <a:lnTo>
                    <a:pt x="96" y="180"/>
                  </a:lnTo>
                  <a:lnTo>
                    <a:pt x="205" y="202"/>
                  </a:lnTo>
                  <a:lnTo>
                    <a:pt x="430" y="242"/>
                  </a:lnTo>
                  <a:lnTo>
                    <a:pt x="726" y="292"/>
                  </a:lnTo>
                  <a:lnTo>
                    <a:pt x="1001" y="335"/>
                  </a:lnTo>
                  <a:lnTo>
                    <a:pt x="1184" y="363"/>
                  </a:lnTo>
                  <a:lnTo>
                    <a:pt x="1304" y="376"/>
                  </a:lnTo>
                  <a:lnTo>
                    <a:pt x="1449" y="391"/>
                  </a:lnTo>
                  <a:lnTo>
                    <a:pt x="1585" y="401"/>
                  </a:lnTo>
                  <a:lnTo>
                    <a:pt x="1685" y="406"/>
                  </a:lnTo>
                  <a:lnTo>
                    <a:pt x="1727" y="405"/>
                  </a:lnTo>
                  <a:lnTo>
                    <a:pt x="1740" y="404"/>
                  </a:lnTo>
                  <a:lnTo>
                    <a:pt x="1750" y="401"/>
                  </a:lnTo>
                  <a:lnTo>
                    <a:pt x="1753" y="398"/>
                  </a:lnTo>
                  <a:lnTo>
                    <a:pt x="1759" y="389"/>
                  </a:lnTo>
                  <a:lnTo>
                    <a:pt x="1772" y="366"/>
                  </a:lnTo>
                  <a:lnTo>
                    <a:pt x="1779" y="350"/>
                  </a:lnTo>
                  <a:lnTo>
                    <a:pt x="1795" y="307"/>
                  </a:lnTo>
                  <a:lnTo>
                    <a:pt x="1801" y="282"/>
                  </a:lnTo>
                  <a:lnTo>
                    <a:pt x="1803" y="257"/>
                  </a:lnTo>
                  <a:lnTo>
                    <a:pt x="1798" y="206"/>
                  </a:lnTo>
                  <a:lnTo>
                    <a:pt x="1791" y="184"/>
                  </a:lnTo>
                  <a:lnTo>
                    <a:pt x="1782" y="162"/>
                  </a:lnTo>
                  <a:lnTo>
                    <a:pt x="1755" y="126"/>
                  </a:lnTo>
                  <a:lnTo>
                    <a:pt x="1741" y="112"/>
                  </a:lnTo>
                  <a:lnTo>
                    <a:pt x="1716" y="89"/>
                  </a:lnTo>
                  <a:lnTo>
                    <a:pt x="1693" y="77"/>
                  </a:lnTo>
                  <a:lnTo>
                    <a:pt x="1683" y="74"/>
                  </a:lnTo>
                  <a:lnTo>
                    <a:pt x="1581" y="65"/>
                  </a:lnTo>
                  <a:lnTo>
                    <a:pt x="1434" y="56"/>
                  </a:lnTo>
                  <a:lnTo>
                    <a:pt x="975" y="32"/>
                  </a:lnTo>
                  <a:lnTo>
                    <a:pt x="514" y="8"/>
                  </a:lnTo>
                  <a:lnTo>
                    <a:pt x="365" y="2"/>
                  </a:lnTo>
                  <a:lnTo>
                    <a:pt x="262" y="0"/>
                  </a:lnTo>
                  <a:lnTo>
                    <a:pt x="253" y="3"/>
                  </a:lnTo>
                  <a:lnTo>
                    <a:pt x="237" y="8"/>
                  </a:lnTo>
                  <a:lnTo>
                    <a:pt x="223" y="14"/>
                  </a:lnTo>
                  <a:lnTo>
                    <a:pt x="210" y="18"/>
                  </a:lnTo>
                  <a:lnTo>
                    <a:pt x="185" y="22"/>
                  </a:lnTo>
                  <a:lnTo>
                    <a:pt x="150" y="24"/>
                  </a:lnTo>
                  <a:lnTo>
                    <a:pt x="107" y="24"/>
                  </a:lnTo>
                  <a:lnTo>
                    <a:pt x="67" y="22"/>
                  </a:lnTo>
                  <a:lnTo>
                    <a:pt x="37" y="17"/>
                  </a:lnTo>
                  <a:lnTo>
                    <a:pt x="25" y="15"/>
                  </a:lnTo>
                  <a:lnTo>
                    <a:pt x="8" y="19"/>
                  </a:lnTo>
                  <a:lnTo>
                    <a:pt x="3" y="29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7" name="Freeform 108">
              <a:extLst>
                <a:ext uri="{FF2B5EF4-FFF2-40B4-BE49-F238E27FC236}">
                  <a16:creationId xmlns:a16="http://schemas.microsoft.com/office/drawing/2014/main" id="{6285BB3D-C668-48F2-B1F0-E766A05D7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-770034"/>
              <a:ext cx="434975" cy="163513"/>
            </a:xfrm>
            <a:custGeom>
              <a:avLst/>
              <a:gdLst>
                <a:gd name="T0" fmla="*/ 698 w 822"/>
                <a:gd name="T1" fmla="*/ 68 h 309"/>
                <a:gd name="T2" fmla="*/ 670 w 822"/>
                <a:gd name="T3" fmla="*/ 59 h 309"/>
                <a:gd name="T4" fmla="*/ 583 w 822"/>
                <a:gd name="T5" fmla="*/ 39 h 309"/>
                <a:gd name="T6" fmla="*/ 528 w 822"/>
                <a:gd name="T7" fmla="*/ 29 h 309"/>
                <a:gd name="T8" fmla="*/ 468 w 822"/>
                <a:gd name="T9" fmla="*/ 20 h 309"/>
                <a:gd name="T10" fmla="*/ 340 w 822"/>
                <a:gd name="T11" fmla="*/ 8 h 309"/>
                <a:gd name="T12" fmla="*/ 281 w 822"/>
                <a:gd name="T13" fmla="*/ 3 h 309"/>
                <a:gd name="T14" fmla="*/ 227 w 822"/>
                <a:gd name="T15" fmla="*/ 0 h 309"/>
                <a:gd name="T16" fmla="*/ 140 w 822"/>
                <a:gd name="T17" fmla="*/ 0 h 309"/>
                <a:gd name="T18" fmla="*/ 107 w 822"/>
                <a:gd name="T19" fmla="*/ 4 h 309"/>
                <a:gd name="T20" fmla="*/ 76 w 822"/>
                <a:gd name="T21" fmla="*/ 10 h 309"/>
                <a:gd name="T22" fmla="*/ 34 w 822"/>
                <a:gd name="T23" fmla="*/ 32 h 309"/>
                <a:gd name="T24" fmla="*/ 21 w 822"/>
                <a:gd name="T25" fmla="*/ 47 h 309"/>
                <a:gd name="T26" fmla="*/ 11 w 822"/>
                <a:gd name="T27" fmla="*/ 62 h 309"/>
                <a:gd name="T28" fmla="*/ 0 w 822"/>
                <a:gd name="T29" fmla="*/ 94 h 309"/>
                <a:gd name="T30" fmla="*/ 0 w 822"/>
                <a:gd name="T31" fmla="*/ 111 h 309"/>
                <a:gd name="T32" fmla="*/ 0 w 822"/>
                <a:gd name="T33" fmla="*/ 127 h 309"/>
                <a:gd name="T34" fmla="*/ 7 w 822"/>
                <a:gd name="T35" fmla="*/ 158 h 309"/>
                <a:gd name="T36" fmla="*/ 13 w 822"/>
                <a:gd name="T37" fmla="*/ 172 h 309"/>
                <a:gd name="T38" fmla="*/ 26 w 822"/>
                <a:gd name="T39" fmla="*/ 201 h 309"/>
                <a:gd name="T40" fmla="*/ 47 w 822"/>
                <a:gd name="T41" fmla="*/ 228 h 309"/>
                <a:gd name="T42" fmla="*/ 59 w 822"/>
                <a:gd name="T43" fmla="*/ 241 h 309"/>
                <a:gd name="T44" fmla="*/ 85 w 822"/>
                <a:gd name="T45" fmla="*/ 264 h 309"/>
                <a:gd name="T46" fmla="*/ 102 w 822"/>
                <a:gd name="T47" fmla="*/ 274 h 309"/>
                <a:gd name="T48" fmla="*/ 120 w 822"/>
                <a:gd name="T49" fmla="*/ 281 h 309"/>
                <a:gd name="T50" fmla="*/ 169 w 822"/>
                <a:gd name="T51" fmla="*/ 294 h 309"/>
                <a:gd name="T52" fmla="*/ 201 w 822"/>
                <a:gd name="T53" fmla="*/ 298 h 309"/>
                <a:gd name="T54" fmla="*/ 282 w 822"/>
                <a:gd name="T55" fmla="*/ 306 h 309"/>
                <a:gd name="T56" fmla="*/ 392 w 822"/>
                <a:gd name="T57" fmla="*/ 309 h 309"/>
                <a:gd name="T58" fmla="*/ 454 w 822"/>
                <a:gd name="T59" fmla="*/ 309 h 309"/>
                <a:gd name="T60" fmla="*/ 574 w 822"/>
                <a:gd name="T61" fmla="*/ 305 h 309"/>
                <a:gd name="T62" fmla="*/ 623 w 822"/>
                <a:gd name="T63" fmla="*/ 300 h 309"/>
                <a:gd name="T64" fmla="*/ 666 w 822"/>
                <a:gd name="T65" fmla="*/ 296 h 309"/>
                <a:gd name="T66" fmla="*/ 722 w 822"/>
                <a:gd name="T67" fmla="*/ 284 h 309"/>
                <a:gd name="T68" fmla="*/ 741 w 822"/>
                <a:gd name="T69" fmla="*/ 276 h 309"/>
                <a:gd name="T70" fmla="*/ 760 w 822"/>
                <a:gd name="T71" fmla="*/ 268 h 309"/>
                <a:gd name="T72" fmla="*/ 790 w 822"/>
                <a:gd name="T73" fmla="*/ 250 h 309"/>
                <a:gd name="T74" fmla="*/ 801 w 822"/>
                <a:gd name="T75" fmla="*/ 240 h 309"/>
                <a:gd name="T76" fmla="*/ 810 w 822"/>
                <a:gd name="T77" fmla="*/ 230 h 309"/>
                <a:gd name="T78" fmla="*/ 821 w 822"/>
                <a:gd name="T79" fmla="*/ 207 h 309"/>
                <a:gd name="T80" fmla="*/ 822 w 822"/>
                <a:gd name="T81" fmla="*/ 195 h 309"/>
                <a:gd name="T82" fmla="*/ 821 w 822"/>
                <a:gd name="T83" fmla="*/ 181 h 309"/>
                <a:gd name="T84" fmla="*/ 811 w 822"/>
                <a:gd name="T85" fmla="*/ 157 h 309"/>
                <a:gd name="T86" fmla="*/ 803 w 822"/>
                <a:gd name="T87" fmla="*/ 145 h 309"/>
                <a:gd name="T88" fmla="*/ 785 w 822"/>
                <a:gd name="T89" fmla="*/ 123 h 309"/>
                <a:gd name="T90" fmla="*/ 767 w 822"/>
                <a:gd name="T91" fmla="*/ 108 h 309"/>
                <a:gd name="T92" fmla="*/ 755 w 822"/>
                <a:gd name="T93" fmla="*/ 96 h 309"/>
                <a:gd name="T94" fmla="*/ 745 w 822"/>
                <a:gd name="T95" fmla="*/ 87 h 309"/>
                <a:gd name="T96" fmla="*/ 735 w 822"/>
                <a:gd name="T97" fmla="*/ 80 h 309"/>
                <a:gd name="T98" fmla="*/ 698 w 822"/>
                <a:gd name="T99" fmla="*/ 6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2" h="309">
                  <a:moveTo>
                    <a:pt x="698" y="68"/>
                  </a:moveTo>
                  <a:lnTo>
                    <a:pt x="670" y="59"/>
                  </a:lnTo>
                  <a:lnTo>
                    <a:pt x="583" y="39"/>
                  </a:lnTo>
                  <a:lnTo>
                    <a:pt x="528" y="29"/>
                  </a:lnTo>
                  <a:lnTo>
                    <a:pt x="468" y="20"/>
                  </a:lnTo>
                  <a:lnTo>
                    <a:pt x="340" y="8"/>
                  </a:lnTo>
                  <a:lnTo>
                    <a:pt x="281" y="3"/>
                  </a:lnTo>
                  <a:lnTo>
                    <a:pt x="227" y="0"/>
                  </a:lnTo>
                  <a:lnTo>
                    <a:pt x="140" y="0"/>
                  </a:lnTo>
                  <a:lnTo>
                    <a:pt x="107" y="4"/>
                  </a:lnTo>
                  <a:lnTo>
                    <a:pt x="76" y="10"/>
                  </a:lnTo>
                  <a:lnTo>
                    <a:pt x="34" y="32"/>
                  </a:lnTo>
                  <a:lnTo>
                    <a:pt x="21" y="47"/>
                  </a:lnTo>
                  <a:lnTo>
                    <a:pt x="11" y="62"/>
                  </a:lnTo>
                  <a:lnTo>
                    <a:pt x="0" y="94"/>
                  </a:lnTo>
                  <a:lnTo>
                    <a:pt x="0" y="111"/>
                  </a:lnTo>
                  <a:lnTo>
                    <a:pt x="0" y="127"/>
                  </a:lnTo>
                  <a:lnTo>
                    <a:pt x="7" y="158"/>
                  </a:lnTo>
                  <a:lnTo>
                    <a:pt x="13" y="172"/>
                  </a:lnTo>
                  <a:lnTo>
                    <a:pt x="26" y="201"/>
                  </a:lnTo>
                  <a:lnTo>
                    <a:pt x="47" y="228"/>
                  </a:lnTo>
                  <a:lnTo>
                    <a:pt x="59" y="241"/>
                  </a:lnTo>
                  <a:lnTo>
                    <a:pt x="85" y="264"/>
                  </a:lnTo>
                  <a:lnTo>
                    <a:pt x="102" y="274"/>
                  </a:lnTo>
                  <a:lnTo>
                    <a:pt x="120" y="281"/>
                  </a:lnTo>
                  <a:lnTo>
                    <a:pt x="169" y="294"/>
                  </a:lnTo>
                  <a:lnTo>
                    <a:pt x="201" y="298"/>
                  </a:lnTo>
                  <a:lnTo>
                    <a:pt x="282" y="306"/>
                  </a:lnTo>
                  <a:lnTo>
                    <a:pt x="392" y="309"/>
                  </a:lnTo>
                  <a:lnTo>
                    <a:pt x="454" y="309"/>
                  </a:lnTo>
                  <a:lnTo>
                    <a:pt x="574" y="305"/>
                  </a:lnTo>
                  <a:lnTo>
                    <a:pt x="623" y="300"/>
                  </a:lnTo>
                  <a:lnTo>
                    <a:pt x="666" y="296"/>
                  </a:lnTo>
                  <a:lnTo>
                    <a:pt x="722" y="284"/>
                  </a:lnTo>
                  <a:lnTo>
                    <a:pt x="741" y="276"/>
                  </a:lnTo>
                  <a:lnTo>
                    <a:pt x="760" y="268"/>
                  </a:lnTo>
                  <a:lnTo>
                    <a:pt x="790" y="250"/>
                  </a:lnTo>
                  <a:lnTo>
                    <a:pt x="801" y="240"/>
                  </a:lnTo>
                  <a:lnTo>
                    <a:pt x="810" y="230"/>
                  </a:lnTo>
                  <a:lnTo>
                    <a:pt x="821" y="207"/>
                  </a:lnTo>
                  <a:lnTo>
                    <a:pt x="822" y="195"/>
                  </a:lnTo>
                  <a:lnTo>
                    <a:pt x="821" y="181"/>
                  </a:lnTo>
                  <a:lnTo>
                    <a:pt x="811" y="157"/>
                  </a:lnTo>
                  <a:lnTo>
                    <a:pt x="803" y="145"/>
                  </a:lnTo>
                  <a:lnTo>
                    <a:pt x="785" y="123"/>
                  </a:lnTo>
                  <a:lnTo>
                    <a:pt x="767" y="108"/>
                  </a:lnTo>
                  <a:lnTo>
                    <a:pt x="755" y="96"/>
                  </a:lnTo>
                  <a:lnTo>
                    <a:pt x="745" y="87"/>
                  </a:lnTo>
                  <a:lnTo>
                    <a:pt x="735" y="80"/>
                  </a:lnTo>
                  <a:lnTo>
                    <a:pt x="698" y="68"/>
                  </a:lnTo>
                  <a:close/>
                </a:path>
              </a:pathLst>
            </a:custGeom>
            <a:solidFill>
              <a:srgbClr val="F3F4F9"/>
            </a:solidFill>
            <a:ln w="0">
              <a:solidFill>
                <a:srgbClr val="4D5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8" name="Freeform 109">
              <a:extLst>
                <a:ext uri="{FF2B5EF4-FFF2-40B4-BE49-F238E27FC236}">
                  <a16:creationId xmlns:a16="http://schemas.microsoft.com/office/drawing/2014/main" id="{E3718ED1-4BCF-4026-9723-AE30A23A2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6625" y="-695422"/>
              <a:ext cx="304800" cy="65088"/>
            </a:xfrm>
            <a:custGeom>
              <a:avLst/>
              <a:gdLst>
                <a:gd name="T0" fmla="*/ 571 w 576"/>
                <a:gd name="T1" fmla="*/ 24 h 124"/>
                <a:gd name="T2" fmla="*/ 454 w 576"/>
                <a:gd name="T3" fmla="*/ 10 h 124"/>
                <a:gd name="T4" fmla="*/ 341 w 576"/>
                <a:gd name="T5" fmla="*/ 2 h 124"/>
                <a:gd name="T6" fmla="*/ 234 w 576"/>
                <a:gd name="T7" fmla="*/ 0 h 124"/>
                <a:gd name="T8" fmla="*/ 143 w 576"/>
                <a:gd name="T9" fmla="*/ 4 h 124"/>
                <a:gd name="T10" fmla="*/ 65 w 576"/>
                <a:gd name="T11" fmla="*/ 8 h 124"/>
                <a:gd name="T12" fmla="*/ 0 w 576"/>
                <a:gd name="T13" fmla="*/ 15 h 124"/>
                <a:gd name="T14" fmla="*/ 24 w 576"/>
                <a:gd name="T15" fmla="*/ 44 h 124"/>
                <a:gd name="T16" fmla="*/ 48 w 576"/>
                <a:gd name="T17" fmla="*/ 67 h 124"/>
                <a:gd name="T18" fmla="*/ 60 w 576"/>
                <a:gd name="T19" fmla="*/ 77 h 124"/>
                <a:gd name="T20" fmla="*/ 87 w 576"/>
                <a:gd name="T21" fmla="*/ 94 h 124"/>
                <a:gd name="T22" fmla="*/ 106 w 576"/>
                <a:gd name="T23" fmla="*/ 100 h 124"/>
                <a:gd name="T24" fmla="*/ 129 w 576"/>
                <a:gd name="T25" fmla="*/ 107 h 124"/>
                <a:gd name="T26" fmla="*/ 183 w 576"/>
                <a:gd name="T27" fmla="*/ 117 h 124"/>
                <a:gd name="T28" fmla="*/ 217 w 576"/>
                <a:gd name="T29" fmla="*/ 120 h 124"/>
                <a:gd name="T30" fmla="*/ 287 w 576"/>
                <a:gd name="T31" fmla="*/ 124 h 124"/>
                <a:gd name="T32" fmla="*/ 364 w 576"/>
                <a:gd name="T33" fmla="*/ 120 h 124"/>
                <a:gd name="T34" fmla="*/ 440 w 576"/>
                <a:gd name="T35" fmla="*/ 115 h 124"/>
                <a:gd name="T36" fmla="*/ 498 w 576"/>
                <a:gd name="T37" fmla="*/ 107 h 124"/>
                <a:gd name="T38" fmla="*/ 522 w 576"/>
                <a:gd name="T39" fmla="*/ 104 h 124"/>
                <a:gd name="T40" fmla="*/ 551 w 576"/>
                <a:gd name="T41" fmla="*/ 95 h 124"/>
                <a:gd name="T42" fmla="*/ 561 w 576"/>
                <a:gd name="T43" fmla="*/ 87 h 124"/>
                <a:gd name="T44" fmla="*/ 567 w 576"/>
                <a:gd name="T45" fmla="*/ 79 h 124"/>
                <a:gd name="T46" fmla="*/ 575 w 576"/>
                <a:gd name="T47" fmla="*/ 59 h 124"/>
                <a:gd name="T48" fmla="*/ 576 w 576"/>
                <a:gd name="T49" fmla="*/ 50 h 124"/>
                <a:gd name="T50" fmla="*/ 575 w 576"/>
                <a:gd name="T51" fmla="*/ 35 h 124"/>
                <a:gd name="T52" fmla="*/ 571 w 576"/>
                <a:gd name="T53" fmla="*/ 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6" h="124">
                  <a:moveTo>
                    <a:pt x="571" y="24"/>
                  </a:moveTo>
                  <a:lnTo>
                    <a:pt x="454" y="10"/>
                  </a:lnTo>
                  <a:lnTo>
                    <a:pt x="341" y="2"/>
                  </a:lnTo>
                  <a:lnTo>
                    <a:pt x="234" y="0"/>
                  </a:lnTo>
                  <a:lnTo>
                    <a:pt x="143" y="4"/>
                  </a:lnTo>
                  <a:lnTo>
                    <a:pt x="65" y="8"/>
                  </a:lnTo>
                  <a:lnTo>
                    <a:pt x="0" y="15"/>
                  </a:lnTo>
                  <a:lnTo>
                    <a:pt x="24" y="44"/>
                  </a:lnTo>
                  <a:lnTo>
                    <a:pt x="48" y="67"/>
                  </a:lnTo>
                  <a:lnTo>
                    <a:pt x="60" y="77"/>
                  </a:lnTo>
                  <a:lnTo>
                    <a:pt x="87" y="94"/>
                  </a:lnTo>
                  <a:lnTo>
                    <a:pt x="106" y="100"/>
                  </a:lnTo>
                  <a:lnTo>
                    <a:pt x="129" y="107"/>
                  </a:lnTo>
                  <a:lnTo>
                    <a:pt x="183" y="117"/>
                  </a:lnTo>
                  <a:lnTo>
                    <a:pt x="217" y="120"/>
                  </a:lnTo>
                  <a:lnTo>
                    <a:pt x="287" y="124"/>
                  </a:lnTo>
                  <a:lnTo>
                    <a:pt x="364" y="120"/>
                  </a:lnTo>
                  <a:lnTo>
                    <a:pt x="440" y="115"/>
                  </a:lnTo>
                  <a:lnTo>
                    <a:pt x="498" y="107"/>
                  </a:lnTo>
                  <a:lnTo>
                    <a:pt x="522" y="104"/>
                  </a:lnTo>
                  <a:lnTo>
                    <a:pt x="551" y="95"/>
                  </a:lnTo>
                  <a:lnTo>
                    <a:pt x="561" y="87"/>
                  </a:lnTo>
                  <a:lnTo>
                    <a:pt x="567" y="79"/>
                  </a:lnTo>
                  <a:lnTo>
                    <a:pt x="575" y="59"/>
                  </a:lnTo>
                  <a:lnTo>
                    <a:pt x="576" y="50"/>
                  </a:lnTo>
                  <a:lnTo>
                    <a:pt x="575" y="35"/>
                  </a:lnTo>
                  <a:lnTo>
                    <a:pt x="571" y="24"/>
                  </a:lnTo>
                  <a:close/>
                </a:path>
              </a:pathLst>
            </a:custGeom>
            <a:solidFill>
              <a:srgbClr val="4D4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1" name="Gruppieren 370">
            <a:extLst>
              <a:ext uri="{FF2B5EF4-FFF2-40B4-BE49-F238E27FC236}">
                <a16:creationId xmlns:a16="http://schemas.microsoft.com/office/drawing/2014/main" id="{C0724F71-7F83-4D46-9310-867904F5E47C}"/>
              </a:ext>
            </a:extLst>
          </p:cNvPr>
          <p:cNvGrpSpPr/>
          <p:nvPr/>
        </p:nvGrpSpPr>
        <p:grpSpPr>
          <a:xfrm>
            <a:off x="474290" y="4602396"/>
            <a:ext cx="356986" cy="375913"/>
            <a:chOff x="1543316" y="3171291"/>
            <a:chExt cx="1370013" cy="1363663"/>
          </a:xfrm>
        </p:grpSpPr>
        <p:sp>
          <p:nvSpPr>
            <p:cNvPr id="331" name="Freeform 72">
              <a:extLst>
                <a:ext uri="{FF2B5EF4-FFF2-40B4-BE49-F238E27FC236}">
                  <a16:creationId xmlns:a16="http://schemas.microsoft.com/office/drawing/2014/main" id="{2F2CC9E6-DD71-4912-A3D1-26A5F934C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466" y="3480854"/>
              <a:ext cx="746125" cy="742950"/>
            </a:xfrm>
            <a:custGeom>
              <a:avLst/>
              <a:gdLst>
                <a:gd name="T0" fmla="*/ 670 w 1411"/>
                <a:gd name="T1" fmla="*/ 1406 h 1406"/>
                <a:gd name="T2" fmla="*/ 529 w 1411"/>
                <a:gd name="T3" fmla="*/ 1385 h 1406"/>
                <a:gd name="T4" fmla="*/ 400 w 1411"/>
                <a:gd name="T5" fmla="*/ 1337 h 1406"/>
                <a:gd name="T6" fmla="*/ 284 w 1411"/>
                <a:gd name="T7" fmla="*/ 1267 h 1406"/>
                <a:gd name="T8" fmla="*/ 183 w 1411"/>
                <a:gd name="T9" fmla="*/ 1175 h 1406"/>
                <a:gd name="T10" fmla="*/ 103 w 1411"/>
                <a:gd name="T11" fmla="*/ 1068 h 1406"/>
                <a:gd name="T12" fmla="*/ 44 w 1411"/>
                <a:gd name="T13" fmla="*/ 945 h 1406"/>
                <a:gd name="T14" fmla="*/ 8 w 1411"/>
                <a:gd name="T15" fmla="*/ 811 h 1406"/>
                <a:gd name="T16" fmla="*/ 0 w 1411"/>
                <a:gd name="T17" fmla="*/ 703 h 1406"/>
                <a:gd name="T18" fmla="*/ 8 w 1411"/>
                <a:gd name="T19" fmla="*/ 596 h 1406"/>
                <a:gd name="T20" fmla="*/ 44 w 1411"/>
                <a:gd name="T21" fmla="*/ 461 h 1406"/>
                <a:gd name="T22" fmla="*/ 103 w 1411"/>
                <a:gd name="T23" fmla="*/ 338 h 1406"/>
                <a:gd name="T24" fmla="*/ 183 w 1411"/>
                <a:gd name="T25" fmla="*/ 230 h 1406"/>
                <a:gd name="T26" fmla="*/ 284 w 1411"/>
                <a:gd name="T27" fmla="*/ 140 h 1406"/>
                <a:gd name="T28" fmla="*/ 400 w 1411"/>
                <a:gd name="T29" fmla="*/ 69 h 1406"/>
                <a:gd name="T30" fmla="*/ 529 w 1411"/>
                <a:gd name="T31" fmla="*/ 22 h 1406"/>
                <a:gd name="T32" fmla="*/ 670 w 1411"/>
                <a:gd name="T33" fmla="*/ 1 h 1406"/>
                <a:gd name="T34" fmla="*/ 743 w 1411"/>
                <a:gd name="T35" fmla="*/ 1 h 1406"/>
                <a:gd name="T36" fmla="*/ 882 w 1411"/>
                <a:gd name="T37" fmla="*/ 22 h 1406"/>
                <a:gd name="T38" fmla="*/ 1013 w 1411"/>
                <a:gd name="T39" fmla="*/ 69 h 1406"/>
                <a:gd name="T40" fmla="*/ 1129 w 1411"/>
                <a:gd name="T41" fmla="*/ 140 h 1406"/>
                <a:gd name="T42" fmla="*/ 1228 w 1411"/>
                <a:gd name="T43" fmla="*/ 230 h 1406"/>
                <a:gd name="T44" fmla="*/ 1310 w 1411"/>
                <a:gd name="T45" fmla="*/ 338 h 1406"/>
                <a:gd name="T46" fmla="*/ 1369 w 1411"/>
                <a:gd name="T47" fmla="*/ 461 h 1406"/>
                <a:gd name="T48" fmla="*/ 1403 w 1411"/>
                <a:gd name="T49" fmla="*/ 596 h 1406"/>
                <a:gd name="T50" fmla="*/ 1411 w 1411"/>
                <a:gd name="T51" fmla="*/ 703 h 1406"/>
                <a:gd name="T52" fmla="*/ 1403 w 1411"/>
                <a:gd name="T53" fmla="*/ 811 h 1406"/>
                <a:gd name="T54" fmla="*/ 1369 w 1411"/>
                <a:gd name="T55" fmla="*/ 945 h 1406"/>
                <a:gd name="T56" fmla="*/ 1310 w 1411"/>
                <a:gd name="T57" fmla="*/ 1068 h 1406"/>
                <a:gd name="T58" fmla="*/ 1228 w 1411"/>
                <a:gd name="T59" fmla="*/ 1175 h 1406"/>
                <a:gd name="T60" fmla="*/ 1129 w 1411"/>
                <a:gd name="T61" fmla="*/ 1267 h 1406"/>
                <a:gd name="T62" fmla="*/ 1013 w 1411"/>
                <a:gd name="T63" fmla="*/ 1337 h 1406"/>
                <a:gd name="T64" fmla="*/ 882 w 1411"/>
                <a:gd name="T65" fmla="*/ 1385 h 1406"/>
                <a:gd name="T66" fmla="*/ 743 w 1411"/>
                <a:gd name="T67" fmla="*/ 140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1406"/>
                  </a:move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3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3"/>
                  </a:lnTo>
                  <a:lnTo>
                    <a:pt x="183" y="1175"/>
                  </a:lnTo>
                  <a:lnTo>
                    <a:pt x="141" y="1123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5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1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2"/>
                  </a:lnTo>
                  <a:lnTo>
                    <a:pt x="183" y="230"/>
                  </a:lnTo>
                  <a:lnTo>
                    <a:pt x="231" y="182"/>
                  </a:lnTo>
                  <a:lnTo>
                    <a:pt x="284" y="140"/>
                  </a:lnTo>
                  <a:lnTo>
                    <a:pt x="341" y="101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1"/>
                  </a:lnTo>
                  <a:lnTo>
                    <a:pt x="1129" y="140"/>
                  </a:lnTo>
                  <a:lnTo>
                    <a:pt x="1181" y="182"/>
                  </a:lnTo>
                  <a:lnTo>
                    <a:pt x="1228" y="230"/>
                  </a:lnTo>
                  <a:lnTo>
                    <a:pt x="1272" y="282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1"/>
                  </a:lnTo>
                  <a:lnTo>
                    <a:pt x="1390" y="527"/>
                  </a:lnTo>
                  <a:lnTo>
                    <a:pt x="1403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3" y="811"/>
                  </a:lnTo>
                  <a:lnTo>
                    <a:pt x="1390" y="879"/>
                  </a:lnTo>
                  <a:lnTo>
                    <a:pt x="1369" y="945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3"/>
                  </a:lnTo>
                  <a:lnTo>
                    <a:pt x="1228" y="1175"/>
                  </a:lnTo>
                  <a:lnTo>
                    <a:pt x="1181" y="1223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3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2" name="Freeform 73">
              <a:extLst>
                <a:ext uri="{FF2B5EF4-FFF2-40B4-BE49-F238E27FC236}">
                  <a16:creationId xmlns:a16="http://schemas.microsoft.com/office/drawing/2014/main" id="{C07DDBB2-B9DD-4C93-83F6-58CDFE755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466" y="3480854"/>
              <a:ext cx="746125" cy="742950"/>
            </a:xfrm>
            <a:custGeom>
              <a:avLst/>
              <a:gdLst>
                <a:gd name="T0" fmla="*/ 670 w 1411"/>
                <a:gd name="T1" fmla="*/ 1406 h 1406"/>
                <a:gd name="T2" fmla="*/ 529 w 1411"/>
                <a:gd name="T3" fmla="*/ 1385 h 1406"/>
                <a:gd name="T4" fmla="*/ 400 w 1411"/>
                <a:gd name="T5" fmla="*/ 1337 h 1406"/>
                <a:gd name="T6" fmla="*/ 284 w 1411"/>
                <a:gd name="T7" fmla="*/ 1267 h 1406"/>
                <a:gd name="T8" fmla="*/ 183 w 1411"/>
                <a:gd name="T9" fmla="*/ 1175 h 1406"/>
                <a:gd name="T10" fmla="*/ 103 w 1411"/>
                <a:gd name="T11" fmla="*/ 1068 h 1406"/>
                <a:gd name="T12" fmla="*/ 44 w 1411"/>
                <a:gd name="T13" fmla="*/ 945 h 1406"/>
                <a:gd name="T14" fmla="*/ 8 w 1411"/>
                <a:gd name="T15" fmla="*/ 811 h 1406"/>
                <a:gd name="T16" fmla="*/ 0 w 1411"/>
                <a:gd name="T17" fmla="*/ 703 h 1406"/>
                <a:gd name="T18" fmla="*/ 8 w 1411"/>
                <a:gd name="T19" fmla="*/ 596 h 1406"/>
                <a:gd name="T20" fmla="*/ 44 w 1411"/>
                <a:gd name="T21" fmla="*/ 461 h 1406"/>
                <a:gd name="T22" fmla="*/ 103 w 1411"/>
                <a:gd name="T23" fmla="*/ 338 h 1406"/>
                <a:gd name="T24" fmla="*/ 183 w 1411"/>
                <a:gd name="T25" fmla="*/ 230 h 1406"/>
                <a:gd name="T26" fmla="*/ 284 w 1411"/>
                <a:gd name="T27" fmla="*/ 140 h 1406"/>
                <a:gd name="T28" fmla="*/ 400 w 1411"/>
                <a:gd name="T29" fmla="*/ 69 h 1406"/>
                <a:gd name="T30" fmla="*/ 529 w 1411"/>
                <a:gd name="T31" fmla="*/ 22 h 1406"/>
                <a:gd name="T32" fmla="*/ 670 w 1411"/>
                <a:gd name="T33" fmla="*/ 1 h 1406"/>
                <a:gd name="T34" fmla="*/ 743 w 1411"/>
                <a:gd name="T35" fmla="*/ 1 h 1406"/>
                <a:gd name="T36" fmla="*/ 882 w 1411"/>
                <a:gd name="T37" fmla="*/ 22 h 1406"/>
                <a:gd name="T38" fmla="*/ 1013 w 1411"/>
                <a:gd name="T39" fmla="*/ 69 h 1406"/>
                <a:gd name="T40" fmla="*/ 1129 w 1411"/>
                <a:gd name="T41" fmla="*/ 140 h 1406"/>
                <a:gd name="T42" fmla="*/ 1228 w 1411"/>
                <a:gd name="T43" fmla="*/ 230 h 1406"/>
                <a:gd name="T44" fmla="*/ 1310 w 1411"/>
                <a:gd name="T45" fmla="*/ 338 h 1406"/>
                <a:gd name="T46" fmla="*/ 1369 w 1411"/>
                <a:gd name="T47" fmla="*/ 461 h 1406"/>
                <a:gd name="T48" fmla="*/ 1403 w 1411"/>
                <a:gd name="T49" fmla="*/ 596 h 1406"/>
                <a:gd name="T50" fmla="*/ 1411 w 1411"/>
                <a:gd name="T51" fmla="*/ 703 h 1406"/>
                <a:gd name="T52" fmla="*/ 1403 w 1411"/>
                <a:gd name="T53" fmla="*/ 811 h 1406"/>
                <a:gd name="T54" fmla="*/ 1369 w 1411"/>
                <a:gd name="T55" fmla="*/ 945 h 1406"/>
                <a:gd name="T56" fmla="*/ 1310 w 1411"/>
                <a:gd name="T57" fmla="*/ 1068 h 1406"/>
                <a:gd name="T58" fmla="*/ 1228 w 1411"/>
                <a:gd name="T59" fmla="*/ 1175 h 1406"/>
                <a:gd name="T60" fmla="*/ 1129 w 1411"/>
                <a:gd name="T61" fmla="*/ 1267 h 1406"/>
                <a:gd name="T62" fmla="*/ 1013 w 1411"/>
                <a:gd name="T63" fmla="*/ 1337 h 1406"/>
                <a:gd name="T64" fmla="*/ 882 w 1411"/>
                <a:gd name="T65" fmla="*/ 1385 h 1406"/>
                <a:gd name="T66" fmla="*/ 743 w 1411"/>
                <a:gd name="T67" fmla="*/ 140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1406"/>
                  </a:move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3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3"/>
                  </a:lnTo>
                  <a:lnTo>
                    <a:pt x="183" y="1175"/>
                  </a:lnTo>
                  <a:lnTo>
                    <a:pt x="141" y="1123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5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1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2"/>
                  </a:lnTo>
                  <a:lnTo>
                    <a:pt x="183" y="230"/>
                  </a:lnTo>
                  <a:lnTo>
                    <a:pt x="231" y="182"/>
                  </a:lnTo>
                  <a:lnTo>
                    <a:pt x="284" y="140"/>
                  </a:lnTo>
                  <a:lnTo>
                    <a:pt x="341" y="101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1"/>
                  </a:lnTo>
                  <a:lnTo>
                    <a:pt x="1129" y="140"/>
                  </a:lnTo>
                  <a:lnTo>
                    <a:pt x="1181" y="182"/>
                  </a:lnTo>
                  <a:lnTo>
                    <a:pt x="1228" y="230"/>
                  </a:lnTo>
                  <a:lnTo>
                    <a:pt x="1272" y="282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1"/>
                  </a:lnTo>
                  <a:lnTo>
                    <a:pt x="1390" y="527"/>
                  </a:lnTo>
                  <a:lnTo>
                    <a:pt x="1403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3" y="811"/>
                  </a:lnTo>
                  <a:lnTo>
                    <a:pt x="1390" y="879"/>
                  </a:lnTo>
                  <a:lnTo>
                    <a:pt x="1369" y="945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3"/>
                  </a:lnTo>
                  <a:lnTo>
                    <a:pt x="1228" y="1175"/>
                  </a:lnTo>
                  <a:lnTo>
                    <a:pt x="1181" y="1223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3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close/>
                </a:path>
              </a:pathLst>
            </a:custGeom>
            <a:noFill/>
            <a:ln w="0">
              <a:solidFill>
                <a:srgbClr val="35343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3" name="Freeform 74">
              <a:extLst>
                <a:ext uri="{FF2B5EF4-FFF2-40B4-BE49-F238E27FC236}">
                  <a16:creationId xmlns:a16="http://schemas.microsoft.com/office/drawing/2014/main" id="{111A2D90-3747-4B7A-8170-37F0608FE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904" y="3580866"/>
              <a:ext cx="177800" cy="600075"/>
            </a:xfrm>
            <a:custGeom>
              <a:avLst/>
              <a:gdLst>
                <a:gd name="T0" fmla="*/ 0 w 337"/>
                <a:gd name="T1" fmla="*/ 0 h 1134"/>
                <a:gd name="T2" fmla="*/ 5 w 337"/>
                <a:gd name="T3" fmla="*/ 1134 h 1134"/>
                <a:gd name="T4" fmla="*/ 104 w 337"/>
                <a:gd name="T5" fmla="*/ 1134 h 1134"/>
                <a:gd name="T6" fmla="*/ 337 w 337"/>
                <a:gd name="T7" fmla="*/ 880 h 1134"/>
                <a:gd name="T8" fmla="*/ 332 w 337"/>
                <a:gd name="T9" fmla="*/ 243 h 1134"/>
                <a:gd name="T10" fmla="*/ 145 w 337"/>
                <a:gd name="T11" fmla="*/ 5 h 1134"/>
                <a:gd name="T12" fmla="*/ 0 w 337"/>
                <a:gd name="T13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7" h="1134">
                  <a:moveTo>
                    <a:pt x="0" y="0"/>
                  </a:moveTo>
                  <a:lnTo>
                    <a:pt x="5" y="1134"/>
                  </a:lnTo>
                  <a:lnTo>
                    <a:pt x="104" y="1134"/>
                  </a:lnTo>
                  <a:lnTo>
                    <a:pt x="337" y="880"/>
                  </a:lnTo>
                  <a:lnTo>
                    <a:pt x="332" y="243"/>
                  </a:lnTo>
                  <a:lnTo>
                    <a:pt x="14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13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4" name="Freeform 75">
              <a:extLst>
                <a:ext uri="{FF2B5EF4-FFF2-40B4-BE49-F238E27FC236}">
                  <a16:creationId xmlns:a16="http://schemas.microsoft.com/office/drawing/2014/main" id="{48559D88-54A1-4999-9EF6-610EC13B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554" y="3291941"/>
              <a:ext cx="1125538" cy="1120775"/>
            </a:xfrm>
            <a:custGeom>
              <a:avLst/>
              <a:gdLst>
                <a:gd name="T0" fmla="*/ 1009 w 2129"/>
                <a:gd name="T1" fmla="*/ 2120 h 2120"/>
                <a:gd name="T2" fmla="*/ 798 w 2129"/>
                <a:gd name="T3" fmla="*/ 2087 h 2120"/>
                <a:gd name="T4" fmla="*/ 603 w 2129"/>
                <a:gd name="T5" fmla="*/ 2016 h 2120"/>
                <a:gd name="T6" fmla="*/ 427 w 2129"/>
                <a:gd name="T7" fmla="*/ 1910 h 2120"/>
                <a:gd name="T8" fmla="*/ 277 w 2129"/>
                <a:gd name="T9" fmla="*/ 1773 h 2120"/>
                <a:gd name="T10" fmla="*/ 154 w 2129"/>
                <a:gd name="T11" fmla="*/ 1610 h 2120"/>
                <a:gd name="T12" fmla="*/ 65 w 2129"/>
                <a:gd name="T13" fmla="*/ 1425 h 2120"/>
                <a:gd name="T14" fmla="*/ 12 w 2129"/>
                <a:gd name="T15" fmla="*/ 1222 h 2120"/>
                <a:gd name="T16" fmla="*/ 0 w 2129"/>
                <a:gd name="T17" fmla="*/ 1060 h 2120"/>
                <a:gd name="T18" fmla="*/ 12 w 2129"/>
                <a:gd name="T19" fmla="*/ 899 h 2120"/>
                <a:gd name="T20" fmla="*/ 65 w 2129"/>
                <a:gd name="T21" fmla="*/ 695 h 2120"/>
                <a:gd name="T22" fmla="*/ 154 w 2129"/>
                <a:gd name="T23" fmla="*/ 510 h 2120"/>
                <a:gd name="T24" fmla="*/ 277 w 2129"/>
                <a:gd name="T25" fmla="*/ 347 h 2120"/>
                <a:gd name="T26" fmla="*/ 427 w 2129"/>
                <a:gd name="T27" fmla="*/ 210 h 2120"/>
                <a:gd name="T28" fmla="*/ 603 w 2129"/>
                <a:gd name="T29" fmla="*/ 104 h 2120"/>
                <a:gd name="T30" fmla="*/ 798 w 2129"/>
                <a:gd name="T31" fmla="*/ 33 h 2120"/>
                <a:gd name="T32" fmla="*/ 1009 w 2129"/>
                <a:gd name="T33" fmla="*/ 1 h 2120"/>
                <a:gd name="T34" fmla="*/ 1120 w 2129"/>
                <a:gd name="T35" fmla="*/ 1 h 2120"/>
                <a:gd name="T36" fmla="*/ 1331 w 2129"/>
                <a:gd name="T37" fmla="*/ 33 h 2120"/>
                <a:gd name="T38" fmla="*/ 1526 w 2129"/>
                <a:gd name="T39" fmla="*/ 104 h 2120"/>
                <a:gd name="T40" fmla="*/ 1701 w 2129"/>
                <a:gd name="T41" fmla="*/ 210 h 2120"/>
                <a:gd name="T42" fmla="*/ 1852 w 2129"/>
                <a:gd name="T43" fmla="*/ 347 h 2120"/>
                <a:gd name="T44" fmla="*/ 1975 w 2129"/>
                <a:gd name="T45" fmla="*/ 510 h 2120"/>
                <a:gd name="T46" fmla="*/ 2064 w 2129"/>
                <a:gd name="T47" fmla="*/ 695 h 2120"/>
                <a:gd name="T48" fmla="*/ 2116 w 2129"/>
                <a:gd name="T49" fmla="*/ 899 h 2120"/>
                <a:gd name="T50" fmla="*/ 2129 w 2129"/>
                <a:gd name="T51" fmla="*/ 1060 h 2120"/>
                <a:gd name="T52" fmla="*/ 2116 w 2129"/>
                <a:gd name="T53" fmla="*/ 1222 h 2120"/>
                <a:gd name="T54" fmla="*/ 2064 w 2129"/>
                <a:gd name="T55" fmla="*/ 1425 h 2120"/>
                <a:gd name="T56" fmla="*/ 1975 w 2129"/>
                <a:gd name="T57" fmla="*/ 1610 h 2120"/>
                <a:gd name="T58" fmla="*/ 1852 w 2129"/>
                <a:gd name="T59" fmla="*/ 1773 h 2120"/>
                <a:gd name="T60" fmla="*/ 1701 w 2129"/>
                <a:gd name="T61" fmla="*/ 1910 h 2120"/>
                <a:gd name="T62" fmla="*/ 1526 w 2129"/>
                <a:gd name="T63" fmla="*/ 2016 h 2120"/>
                <a:gd name="T64" fmla="*/ 1331 w 2129"/>
                <a:gd name="T65" fmla="*/ 2087 h 2120"/>
                <a:gd name="T66" fmla="*/ 1120 w 2129"/>
                <a:gd name="T67" fmla="*/ 2120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29" h="2120">
                  <a:moveTo>
                    <a:pt x="1064" y="2120"/>
                  </a:moveTo>
                  <a:lnTo>
                    <a:pt x="1009" y="2120"/>
                  </a:lnTo>
                  <a:lnTo>
                    <a:pt x="902" y="2109"/>
                  </a:lnTo>
                  <a:lnTo>
                    <a:pt x="798" y="2087"/>
                  </a:lnTo>
                  <a:lnTo>
                    <a:pt x="698" y="2056"/>
                  </a:lnTo>
                  <a:lnTo>
                    <a:pt x="603" y="2016"/>
                  </a:lnTo>
                  <a:lnTo>
                    <a:pt x="512" y="1967"/>
                  </a:lnTo>
                  <a:lnTo>
                    <a:pt x="427" y="1910"/>
                  </a:lnTo>
                  <a:lnTo>
                    <a:pt x="348" y="1845"/>
                  </a:lnTo>
                  <a:lnTo>
                    <a:pt x="277" y="1773"/>
                  </a:lnTo>
                  <a:lnTo>
                    <a:pt x="211" y="1695"/>
                  </a:lnTo>
                  <a:lnTo>
                    <a:pt x="154" y="1610"/>
                  </a:lnTo>
                  <a:lnTo>
                    <a:pt x="105" y="1520"/>
                  </a:lnTo>
                  <a:lnTo>
                    <a:pt x="65" y="1425"/>
                  </a:lnTo>
                  <a:lnTo>
                    <a:pt x="33" y="1326"/>
                  </a:lnTo>
                  <a:lnTo>
                    <a:pt x="12" y="1222"/>
                  </a:lnTo>
                  <a:lnTo>
                    <a:pt x="1" y="1114"/>
                  </a:lnTo>
                  <a:lnTo>
                    <a:pt x="0" y="1060"/>
                  </a:lnTo>
                  <a:lnTo>
                    <a:pt x="1" y="1005"/>
                  </a:lnTo>
                  <a:lnTo>
                    <a:pt x="12" y="899"/>
                  </a:lnTo>
                  <a:lnTo>
                    <a:pt x="33" y="795"/>
                  </a:lnTo>
                  <a:lnTo>
                    <a:pt x="65" y="695"/>
                  </a:lnTo>
                  <a:lnTo>
                    <a:pt x="105" y="600"/>
                  </a:lnTo>
                  <a:lnTo>
                    <a:pt x="154" y="510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7" y="210"/>
                  </a:lnTo>
                  <a:lnTo>
                    <a:pt x="512" y="153"/>
                  </a:lnTo>
                  <a:lnTo>
                    <a:pt x="603" y="104"/>
                  </a:lnTo>
                  <a:lnTo>
                    <a:pt x="698" y="63"/>
                  </a:lnTo>
                  <a:lnTo>
                    <a:pt x="798" y="33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lnTo>
                    <a:pt x="1120" y="1"/>
                  </a:lnTo>
                  <a:lnTo>
                    <a:pt x="1227" y="12"/>
                  </a:lnTo>
                  <a:lnTo>
                    <a:pt x="1331" y="33"/>
                  </a:lnTo>
                  <a:lnTo>
                    <a:pt x="1430" y="63"/>
                  </a:lnTo>
                  <a:lnTo>
                    <a:pt x="1526" y="104"/>
                  </a:lnTo>
                  <a:lnTo>
                    <a:pt x="1616" y="153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0"/>
                  </a:lnTo>
                  <a:lnTo>
                    <a:pt x="2024" y="600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5"/>
                  </a:lnTo>
                  <a:lnTo>
                    <a:pt x="2129" y="1060"/>
                  </a:lnTo>
                  <a:lnTo>
                    <a:pt x="2128" y="1114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0"/>
                  </a:lnTo>
                  <a:lnTo>
                    <a:pt x="1975" y="1610"/>
                  </a:lnTo>
                  <a:lnTo>
                    <a:pt x="1918" y="1695"/>
                  </a:lnTo>
                  <a:lnTo>
                    <a:pt x="1852" y="1773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7"/>
                  </a:lnTo>
                  <a:lnTo>
                    <a:pt x="1526" y="2016"/>
                  </a:lnTo>
                  <a:lnTo>
                    <a:pt x="1430" y="2056"/>
                  </a:lnTo>
                  <a:lnTo>
                    <a:pt x="1331" y="2087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5" name="Freeform 76">
              <a:extLst>
                <a:ext uri="{FF2B5EF4-FFF2-40B4-BE49-F238E27FC236}">
                  <a16:creationId xmlns:a16="http://schemas.microsoft.com/office/drawing/2014/main" id="{EB387534-4303-4D18-892C-ABC928B6D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479" y="3884079"/>
              <a:ext cx="360363" cy="400050"/>
            </a:xfrm>
            <a:custGeom>
              <a:avLst/>
              <a:gdLst>
                <a:gd name="T0" fmla="*/ 675 w 681"/>
                <a:gd name="T1" fmla="*/ 3 h 756"/>
                <a:gd name="T2" fmla="*/ 681 w 681"/>
                <a:gd name="T3" fmla="*/ 0 h 756"/>
                <a:gd name="T4" fmla="*/ 0 w 681"/>
                <a:gd name="T5" fmla="*/ 100 h 756"/>
                <a:gd name="T6" fmla="*/ 126 w 681"/>
                <a:gd name="T7" fmla="*/ 756 h 756"/>
                <a:gd name="T8" fmla="*/ 182 w 681"/>
                <a:gd name="T9" fmla="*/ 732 h 756"/>
                <a:gd name="T10" fmla="*/ 288 w 681"/>
                <a:gd name="T11" fmla="*/ 670 h 756"/>
                <a:gd name="T12" fmla="*/ 384 w 681"/>
                <a:gd name="T13" fmla="*/ 596 h 756"/>
                <a:gd name="T14" fmla="*/ 469 w 681"/>
                <a:gd name="T15" fmla="*/ 510 h 756"/>
                <a:gd name="T16" fmla="*/ 540 w 681"/>
                <a:gd name="T17" fmla="*/ 412 h 756"/>
                <a:gd name="T18" fmla="*/ 599 w 681"/>
                <a:gd name="T19" fmla="*/ 305 h 756"/>
                <a:gd name="T20" fmla="*/ 642 w 681"/>
                <a:gd name="T21" fmla="*/ 189 h 756"/>
                <a:gd name="T22" fmla="*/ 669 w 681"/>
                <a:gd name="T23" fmla="*/ 66 h 756"/>
                <a:gd name="T24" fmla="*/ 675 w 681"/>
                <a:gd name="T25" fmla="*/ 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1" h="756">
                  <a:moveTo>
                    <a:pt x="675" y="3"/>
                  </a:moveTo>
                  <a:lnTo>
                    <a:pt x="681" y="0"/>
                  </a:lnTo>
                  <a:lnTo>
                    <a:pt x="0" y="100"/>
                  </a:lnTo>
                  <a:lnTo>
                    <a:pt x="126" y="756"/>
                  </a:lnTo>
                  <a:lnTo>
                    <a:pt x="182" y="732"/>
                  </a:lnTo>
                  <a:lnTo>
                    <a:pt x="288" y="670"/>
                  </a:lnTo>
                  <a:lnTo>
                    <a:pt x="384" y="596"/>
                  </a:lnTo>
                  <a:lnTo>
                    <a:pt x="469" y="510"/>
                  </a:lnTo>
                  <a:lnTo>
                    <a:pt x="540" y="412"/>
                  </a:lnTo>
                  <a:lnTo>
                    <a:pt x="599" y="305"/>
                  </a:lnTo>
                  <a:lnTo>
                    <a:pt x="642" y="189"/>
                  </a:lnTo>
                  <a:lnTo>
                    <a:pt x="669" y="66"/>
                  </a:lnTo>
                  <a:lnTo>
                    <a:pt x="675" y="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6" name="Freeform 77">
              <a:extLst>
                <a:ext uri="{FF2B5EF4-FFF2-40B4-BE49-F238E27FC236}">
                  <a16:creationId xmlns:a16="http://schemas.microsoft.com/office/drawing/2014/main" id="{C11EFF0A-6F25-4B54-94C6-D916BB63A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341" y="3990441"/>
              <a:ext cx="471488" cy="325438"/>
            </a:xfrm>
            <a:custGeom>
              <a:avLst/>
              <a:gdLst>
                <a:gd name="T0" fmla="*/ 887 w 893"/>
                <a:gd name="T1" fmla="*/ 593 h 615"/>
                <a:gd name="T2" fmla="*/ 893 w 893"/>
                <a:gd name="T3" fmla="*/ 589 h 615"/>
                <a:gd name="T4" fmla="*/ 886 w 893"/>
                <a:gd name="T5" fmla="*/ 591 h 615"/>
                <a:gd name="T6" fmla="*/ 568 w 893"/>
                <a:gd name="T7" fmla="*/ 0 h 615"/>
                <a:gd name="T8" fmla="*/ 0 w 893"/>
                <a:gd name="T9" fmla="*/ 301 h 615"/>
                <a:gd name="T10" fmla="*/ 32 w 893"/>
                <a:gd name="T11" fmla="*/ 336 h 615"/>
                <a:gd name="T12" fmla="*/ 99 w 893"/>
                <a:gd name="T13" fmla="*/ 401 h 615"/>
                <a:gd name="T14" fmla="*/ 173 w 893"/>
                <a:gd name="T15" fmla="*/ 459 h 615"/>
                <a:gd name="T16" fmla="*/ 254 w 893"/>
                <a:gd name="T17" fmla="*/ 509 h 615"/>
                <a:gd name="T18" fmla="*/ 340 w 893"/>
                <a:gd name="T19" fmla="*/ 550 h 615"/>
                <a:gd name="T20" fmla="*/ 431 w 893"/>
                <a:gd name="T21" fmla="*/ 582 h 615"/>
                <a:gd name="T22" fmla="*/ 527 w 893"/>
                <a:gd name="T23" fmla="*/ 603 h 615"/>
                <a:gd name="T24" fmla="*/ 627 w 893"/>
                <a:gd name="T25" fmla="*/ 614 h 615"/>
                <a:gd name="T26" fmla="*/ 677 w 893"/>
                <a:gd name="T27" fmla="*/ 615 h 615"/>
                <a:gd name="T28" fmla="*/ 730 w 893"/>
                <a:gd name="T29" fmla="*/ 614 h 615"/>
                <a:gd name="T30" fmla="*/ 835 w 893"/>
                <a:gd name="T31" fmla="*/ 602 h 615"/>
                <a:gd name="T32" fmla="*/ 886 w 893"/>
                <a:gd name="T33" fmla="*/ 591 h 615"/>
                <a:gd name="T34" fmla="*/ 887 w 893"/>
                <a:gd name="T35" fmla="*/ 593 h 615"/>
                <a:gd name="T36" fmla="*/ 887 w 893"/>
                <a:gd name="T37" fmla="*/ 593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3" h="615">
                  <a:moveTo>
                    <a:pt x="887" y="593"/>
                  </a:moveTo>
                  <a:lnTo>
                    <a:pt x="893" y="589"/>
                  </a:lnTo>
                  <a:lnTo>
                    <a:pt x="886" y="591"/>
                  </a:lnTo>
                  <a:lnTo>
                    <a:pt x="568" y="0"/>
                  </a:lnTo>
                  <a:lnTo>
                    <a:pt x="0" y="301"/>
                  </a:lnTo>
                  <a:lnTo>
                    <a:pt x="32" y="336"/>
                  </a:lnTo>
                  <a:lnTo>
                    <a:pt x="99" y="401"/>
                  </a:lnTo>
                  <a:lnTo>
                    <a:pt x="173" y="459"/>
                  </a:lnTo>
                  <a:lnTo>
                    <a:pt x="254" y="509"/>
                  </a:lnTo>
                  <a:lnTo>
                    <a:pt x="340" y="550"/>
                  </a:lnTo>
                  <a:lnTo>
                    <a:pt x="431" y="582"/>
                  </a:lnTo>
                  <a:lnTo>
                    <a:pt x="527" y="603"/>
                  </a:lnTo>
                  <a:lnTo>
                    <a:pt x="627" y="614"/>
                  </a:lnTo>
                  <a:lnTo>
                    <a:pt x="677" y="615"/>
                  </a:lnTo>
                  <a:lnTo>
                    <a:pt x="730" y="614"/>
                  </a:lnTo>
                  <a:lnTo>
                    <a:pt x="835" y="602"/>
                  </a:lnTo>
                  <a:lnTo>
                    <a:pt x="886" y="591"/>
                  </a:lnTo>
                  <a:lnTo>
                    <a:pt x="887" y="593"/>
                  </a:lnTo>
                  <a:lnTo>
                    <a:pt x="887" y="59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7" name="Freeform 78">
              <a:extLst>
                <a:ext uri="{FF2B5EF4-FFF2-40B4-BE49-F238E27FC236}">
                  <a16:creationId xmlns:a16="http://schemas.microsoft.com/office/drawing/2014/main" id="{6A0524CA-510F-4E0A-AB46-62B433C52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391" y="3611029"/>
              <a:ext cx="309563" cy="485775"/>
            </a:xfrm>
            <a:custGeom>
              <a:avLst/>
              <a:gdLst>
                <a:gd name="T0" fmla="*/ 125 w 586"/>
                <a:gd name="T1" fmla="*/ 6 h 919"/>
                <a:gd name="T2" fmla="*/ 125 w 586"/>
                <a:gd name="T3" fmla="*/ 6 h 919"/>
                <a:gd name="T4" fmla="*/ 96 w 586"/>
                <a:gd name="T5" fmla="*/ 56 h 919"/>
                <a:gd name="T6" fmla="*/ 50 w 586"/>
                <a:gd name="T7" fmla="*/ 163 h 919"/>
                <a:gd name="T8" fmla="*/ 18 w 586"/>
                <a:gd name="T9" fmla="*/ 277 h 919"/>
                <a:gd name="T10" fmla="*/ 2 w 586"/>
                <a:gd name="T11" fmla="*/ 396 h 919"/>
                <a:gd name="T12" fmla="*/ 0 w 586"/>
                <a:gd name="T13" fmla="*/ 457 h 919"/>
                <a:gd name="T14" fmla="*/ 2 w 586"/>
                <a:gd name="T15" fmla="*/ 520 h 919"/>
                <a:gd name="T16" fmla="*/ 19 w 586"/>
                <a:gd name="T17" fmla="*/ 643 h 919"/>
                <a:gd name="T18" fmla="*/ 52 w 586"/>
                <a:gd name="T19" fmla="*/ 759 h 919"/>
                <a:gd name="T20" fmla="*/ 100 w 586"/>
                <a:gd name="T21" fmla="*/ 868 h 919"/>
                <a:gd name="T22" fmla="*/ 131 w 586"/>
                <a:gd name="T23" fmla="*/ 919 h 919"/>
                <a:gd name="T24" fmla="*/ 586 w 586"/>
                <a:gd name="T25" fmla="*/ 460 h 919"/>
                <a:gd name="T26" fmla="*/ 125 w 586"/>
                <a:gd name="T27" fmla="*/ 6 h 919"/>
                <a:gd name="T28" fmla="*/ 130 w 586"/>
                <a:gd name="T29" fmla="*/ 0 h 919"/>
                <a:gd name="T30" fmla="*/ 125 w 586"/>
                <a:gd name="T31" fmla="*/ 6 h 919"/>
                <a:gd name="T32" fmla="*/ 125 w 586"/>
                <a:gd name="T33" fmla="*/ 6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6" h="919">
                  <a:moveTo>
                    <a:pt x="125" y="6"/>
                  </a:moveTo>
                  <a:lnTo>
                    <a:pt x="125" y="6"/>
                  </a:lnTo>
                  <a:lnTo>
                    <a:pt x="96" y="56"/>
                  </a:lnTo>
                  <a:lnTo>
                    <a:pt x="50" y="163"/>
                  </a:lnTo>
                  <a:lnTo>
                    <a:pt x="18" y="277"/>
                  </a:lnTo>
                  <a:lnTo>
                    <a:pt x="2" y="396"/>
                  </a:lnTo>
                  <a:lnTo>
                    <a:pt x="0" y="457"/>
                  </a:lnTo>
                  <a:lnTo>
                    <a:pt x="2" y="520"/>
                  </a:lnTo>
                  <a:lnTo>
                    <a:pt x="19" y="643"/>
                  </a:lnTo>
                  <a:lnTo>
                    <a:pt x="52" y="759"/>
                  </a:lnTo>
                  <a:lnTo>
                    <a:pt x="100" y="868"/>
                  </a:lnTo>
                  <a:lnTo>
                    <a:pt x="131" y="919"/>
                  </a:lnTo>
                  <a:lnTo>
                    <a:pt x="586" y="460"/>
                  </a:lnTo>
                  <a:lnTo>
                    <a:pt x="125" y="6"/>
                  </a:lnTo>
                  <a:lnTo>
                    <a:pt x="130" y="0"/>
                  </a:lnTo>
                  <a:lnTo>
                    <a:pt x="125" y="6"/>
                  </a:lnTo>
                  <a:lnTo>
                    <a:pt x="125" y="6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8" name="Freeform 79">
              <a:extLst>
                <a:ext uri="{FF2B5EF4-FFF2-40B4-BE49-F238E27FC236}">
                  <a16:creationId xmlns:a16="http://schemas.microsoft.com/office/drawing/2014/main" id="{95751B5C-1454-4B8C-975D-04CEB3A12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754" y="3387191"/>
              <a:ext cx="461963" cy="328613"/>
            </a:xfrm>
            <a:custGeom>
              <a:avLst/>
              <a:gdLst>
                <a:gd name="T0" fmla="*/ 874 w 874"/>
                <a:gd name="T1" fmla="*/ 16 h 619"/>
                <a:gd name="T2" fmla="*/ 867 w 874"/>
                <a:gd name="T3" fmla="*/ 20 h 619"/>
                <a:gd name="T4" fmla="*/ 822 w 874"/>
                <a:gd name="T5" fmla="*/ 11 h 619"/>
                <a:gd name="T6" fmla="*/ 728 w 874"/>
                <a:gd name="T7" fmla="*/ 1 h 619"/>
                <a:gd name="T8" fmla="*/ 679 w 874"/>
                <a:gd name="T9" fmla="*/ 0 h 619"/>
                <a:gd name="T10" fmla="*/ 629 w 874"/>
                <a:gd name="T11" fmla="*/ 1 h 619"/>
                <a:gd name="T12" fmla="*/ 528 w 874"/>
                <a:gd name="T13" fmla="*/ 13 h 619"/>
                <a:gd name="T14" fmla="*/ 433 w 874"/>
                <a:gd name="T15" fmla="*/ 35 h 619"/>
                <a:gd name="T16" fmla="*/ 342 w 874"/>
                <a:gd name="T17" fmla="*/ 67 h 619"/>
                <a:gd name="T18" fmla="*/ 255 w 874"/>
                <a:gd name="T19" fmla="*/ 108 h 619"/>
                <a:gd name="T20" fmla="*/ 173 w 874"/>
                <a:gd name="T21" fmla="*/ 158 h 619"/>
                <a:gd name="T22" fmla="*/ 98 w 874"/>
                <a:gd name="T23" fmla="*/ 217 h 619"/>
                <a:gd name="T24" fmla="*/ 30 w 874"/>
                <a:gd name="T25" fmla="*/ 283 h 619"/>
                <a:gd name="T26" fmla="*/ 0 w 874"/>
                <a:gd name="T27" fmla="*/ 318 h 619"/>
                <a:gd name="T28" fmla="*/ 572 w 874"/>
                <a:gd name="T29" fmla="*/ 619 h 619"/>
                <a:gd name="T30" fmla="*/ 874 w 874"/>
                <a:gd name="T31" fmla="*/ 16 h 619"/>
                <a:gd name="T32" fmla="*/ 874 w 874"/>
                <a:gd name="T33" fmla="*/ 16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619">
                  <a:moveTo>
                    <a:pt x="874" y="16"/>
                  </a:moveTo>
                  <a:lnTo>
                    <a:pt x="867" y="20"/>
                  </a:lnTo>
                  <a:lnTo>
                    <a:pt x="822" y="11"/>
                  </a:lnTo>
                  <a:lnTo>
                    <a:pt x="728" y="1"/>
                  </a:lnTo>
                  <a:lnTo>
                    <a:pt x="679" y="0"/>
                  </a:lnTo>
                  <a:lnTo>
                    <a:pt x="629" y="1"/>
                  </a:lnTo>
                  <a:lnTo>
                    <a:pt x="528" y="13"/>
                  </a:lnTo>
                  <a:lnTo>
                    <a:pt x="433" y="35"/>
                  </a:lnTo>
                  <a:lnTo>
                    <a:pt x="342" y="67"/>
                  </a:lnTo>
                  <a:lnTo>
                    <a:pt x="255" y="108"/>
                  </a:lnTo>
                  <a:lnTo>
                    <a:pt x="173" y="158"/>
                  </a:lnTo>
                  <a:lnTo>
                    <a:pt x="98" y="217"/>
                  </a:lnTo>
                  <a:lnTo>
                    <a:pt x="30" y="283"/>
                  </a:lnTo>
                  <a:lnTo>
                    <a:pt x="0" y="318"/>
                  </a:lnTo>
                  <a:lnTo>
                    <a:pt x="572" y="619"/>
                  </a:lnTo>
                  <a:lnTo>
                    <a:pt x="874" y="16"/>
                  </a:lnTo>
                  <a:lnTo>
                    <a:pt x="874" y="16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9" name="Freeform 80">
              <a:extLst>
                <a:ext uri="{FF2B5EF4-FFF2-40B4-BE49-F238E27FC236}">
                  <a16:creationId xmlns:a16="http://schemas.microsoft.com/office/drawing/2014/main" id="{2CE20C28-7691-415E-98A6-90DDB6106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891" y="3418941"/>
              <a:ext cx="358775" cy="400050"/>
            </a:xfrm>
            <a:custGeom>
              <a:avLst/>
              <a:gdLst>
                <a:gd name="T0" fmla="*/ 121 w 678"/>
                <a:gd name="T1" fmla="*/ 3 h 756"/>
                <a:gd name="T2" fmla="*/ 0 w 678"/>
                <a:gd name="T3" fmla="*/ 661 h 756"/>
                <a:gd name="T4" fmla="*/ 678 w 678"/>
                <a:gd name="T5" fmla="*/ 756 h 756"/>
                <a:gd name="T6" fmla="*/ 673 w 678"/>
                <a:gd name="T7" fmla="*/ 691 h 756"/>
                <a:gd name="T8" fmla="*/ 645 w 678"/>
                <a:gd name="T9" fmla="*/ 568 h 756"/>
                <a:gd name="T10" fmla="*/ 601 w 678"/>
                <a:gd name="T11" fmla="*/ 452 h 756"/>
                <a:gd name="T12" fmla="*/ 542 w 678"/>
                <a:gd name="T13" fmla="*/ 344 h 756"/>
                <a:gd name="T14" fmla="*/ 469 w 678"/>
                <a:gd name="T15" fmla="*/ 246 h 756"/>
                <a:gd name="T16" fmla="*/ 381 w 678"/>
                <a:gd name="T17" fmla="*/ 159 h 756"/>
                <a:gd name="T18" fmla="*/ 284 w 678"/>
                <a:gd name="T19" fmla="*/ 85 h 756"/>
                <a:gd name="T20" fmla="*/ 177 w 678"/>
                <a:gd name="T21" fmla="*/ 24 h 756"/>
                <a:gd name="T22" fmla="*/ 119 w 678"/>
                <a:gd name="T23" fmla="*/ 0 h 756"/>
                <a:gd name="T24" fmla="*/ 121 w 678"/>
                <a:gd name="T25" fmla="*/ 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8" h="756">
                  <a:moveTo>
                    <a:pt x="121" y="3"/>
                  </a:moveTo>
                  <a:lnTo>
                    <a:pt x="0" y="661"/>
                  </a:lnTo>
                  <a:lnTo>
                    <a:pt x="678" y="756"/>
                  </a:lnTo>
                  <a:lnTo>
                    <a:pt x="673" y="691"/>
                  </a:lnTo>
                  <a:lnTo>
                    <a:pt x="645" y="568"/>
                  </a:lnTo>
                  <a:lnTo>
                    <a:pt x="601" y="452"/>
                  </a:lnTo>
                  <a:lnTo>
                    <a:pt x="542" y="344"/>
                  </a:lnTo>
                  <a:lnTo>
                    <a:pt x="469" y="246"/>
                  </a:lnTo>
                  <a:lnTo>
                    <a:pt x="381" y="159"/>
                  </a:lnTo>
                  <a:lnTo>
                    <a:pt x="284" y="85"/>
                  </a:lnTo>
                  <a:lnTo>
                    <a:pt x="177" y="24"/>
                  </a:lnTo>
                  <a:lnTo>
                    <a:pt x="119" y="0"/>
                  </a:lnTo>
                  <a:lnTo>
                    <a:pt x="121" y="3"/>
                  </a:lnTo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0" name="Freeform 81">
              <a:extLst>
                <a:ext uri="{FF2B5EF4-FFF2-40B4-BE49-F238E27FC236}">
                  <a16:creationId xmlns:a16="http://schemas.microsoft.com/office/drawing/2014/main" id="{C29903C3-2B94-4F5E-B229-77FA4CC2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5554" y="3291941"/>
              <a:ext cx="1125538" cy="1120775"/>
            </a:xfrm>
            <a:custGeom>
              <a:avLst/>
              <a:gdLst>
                <a:gd name="T0" fmla="*/ 902 w 2129"/>
                <a:gd name="T1" fmla="*/ 2109 h 2120"/>
                <a:gd name="T2" fmla="*/ 603 w 2129"/>
                <a:gd name="T3" fmla="*/ 2016 h 2120"/>
                <a:gd name="T4" fmla="*/ 348 w 2129"/>
                <a:gd name="T5" fmla="*/ 1845 h 2120"/>
                <a:gd name="T6" fmla="*/ 154 w 2129"/>
                <a:gd name="T7" fmla="*/ 1610 h 2120"/>
                <a:gd name="T8" fmla="*/ 33 w 2129"/>
                <a:gd name="T9" fmla="*/ 1326 h 2120"/>
                <a:gd name="T10" fmla="*/ 0 w 2129"/>
                <a:gd name="T11" fmla="*/ 1060 h 2120"/>
                <a:gd name="T12" fmla="*/ 33 w 2129"/>
                <a:gd name="T13" fmla="*/ 795 h 2120"/>
                <a:gd name="T14" fmla="*/ 154 w 2129"/>
                <a:gd name="T15" fmla="*/ 510 h 2120"/>
                <a:gd name="T16" fmla="*/ 348 w 2129"/>
                <a:gd name="T17" fmla="*/ 275 h 2120"/>
                <a:gd name="T18" fmla="*/ 603 w 2129"/>
                <a:gd name="T19" fmla="*/ 104 h 2120"/>
                <a:gd name="T20" fmla="*/ 902 w 2129"/>
                <a:gd name="T21" fmla="*/ 12 h 2120"/>
                <a:gd name="T22" fmla="*/ 1120 w 2129"/>
                <a:gd name="T23" fmla="*/ 1 h 2120"/>
                <a:gd name="T24" fmla="*/ 1430 w 2129"/>
                <a:gd name="T25" fmla="*/ 63 h 2120"/>
                <a:gd name="T26" fmla="*/ 1701 w 2129"/>
                <a:gd name="T27" fmla="*/ 210 h 2120"/>
                <a:gd name="T28" fmla="*/ 1918 w 2129"/>
                <a:gd name="T29" fmla="*/ 426 h 2120"/>
                <a:gd name="T30" fmla="*/ 2064 w 2129"/>
                <a:gd name="T31" fmla="*/ 695 h 2120"/>
                <a:gd name="T32" fmla="*/ 2128 w 2129"/>
                <a:gd name="T33" fmla="*/ 1005 h 2120"/>
                <a:gd name="T34" fmla="*/ 2116 w 2129"/>
                <a:gd name="T35" fmla="*/ 1222 h 2120"/>
                <a:gd name="T36" fmla="*/ 2024 w 2129"/>
                <a:gd name="T37" fmla="*/ 1520 h 2120"/>
                <a:gd name="T38" fmla="*/ 1852 w 2129"/>
                <a:gd name="T39" fmla="*/ 1773 h 2120"/>
                <a:gd name="T40" fmla="*/ 1616 w 2129"/>
                <a:gd name="T41" fmla="*/ 1967 h 2120"/>
                <a:gd name="T42" fmla="*/ 1331 w 2129"/>
                <a:gd name="T43" fmla="*/ 2087 h 2120"/>
                <a:gd name="T44" fmla="*/ 1064 w 2129"/>
                <a:gd name="T45" fmla="*/ 2120 h 2120"/>
                <a:gd name="T46" fmla="*/ 1268 w 2129"/>
                <a:gd name="T47" fmla="*/ 1219 h 2120"/>
                <a:gd name="T48" fmla="*/ 1556 w 2129"/>
                <a:gd name="T49" fmla="*/ 1789 h 2120"/>
                <a:gd name="T50" fmla="*/ 1808 w 2129"/>
                <a:gd name="T51" fmla="*/ 1531 h 2120"/>
                <a:gd name="T52" fmla="*/ 1937 w 2129"/>
                <a:gd name="T53" fmla="*/ 1185 h 2120"/>
                <a:gd name="T54" fmla="*/ 1280 w 2129"/>
                <a:gd name="T55" fmla="*/ 1911 h 2120"/>
                <a:gd name="T56" fmla="*/ 387 w 2129"/>
                <a:gd name="T57" fmla="*/ 1623 h 2120"/>
                <a:gd name="T58" fmla="*/ 560 w 2129"/>
                <a:gd name="T59" fmla="*/ 1781 h 2120"/>
                <a:gd name="T60" fmla="*/ 818 w 2129"/>
                <a:gd name="T61" fmla="*/ 1904 h 2120"/>
                <a:gd name="T62" fmla="*/ 1064 w 2129"/>
                <a:gd name="T63" fmla="*/ 1937 h 2120"/>
                <a:gd name="T64" fmla="*/ 1273 w 2129"/>
                <a:gd name="T65" fmla="*/ 1913 h 2120"/>
                <a:gd name="T66" fmla="*/ 308 w 2129"/>
                <a:gd name="T67" fmla="*/ 609 h 2120"/>
                <a:gd name="T68" fmla="*/ 201 w 2129"/>
                <a:gd name="T69" fmla="*/ 880 h 2120"/>
                <a:gd name="T70" fmla="*/ 185 w 2129"/>
                <a:gd name="T71" fmla="*/ 1123 h 2120"/>
                <a:gd name="T72" fmla="*/ 283 w 2129"/>
                <a:gd name="T73" fmla="*/ 1471 h 2120"/>
                <a:gd name="T74" fmla="*/ 308 w 2129"/>
                <a:gd name="T75" fmla="*/ 609 h 2120"/>
                <a:gd name="T76" fmla="*/ 1259 w 2129"/>
                <a:gd name="T77" fmla="*/ 198 h 2120"/>
                <a:gd name="T78" fmla="*/ 1113 w 2129"/>
                <a:gd name="T79" fmla="*/ 183 h 2120"/>
                <a:gd name="T80" fmla="*/ 913 w 2129"/>
                <a:gd name="T81" fmla="*/ 195 h 2120"/>
                <a:gd name="T82" fmla="*/ 640 w 2129"/>
                <a:gd name="T83" fmla="*/ 290 h 2120"/>
                <a:gd name="T84" fmla="*/ 415 w 2129"/>
                <a:gd name="T85" fmla="*/ 465 h 2120"/>
                <a:gd name="T86" fmla="*/ 1259 w 2129"/>
                <a:gd name="T87" fmla="*/ 198 h 2120"/>
                <a:gd name="T88" fmla="*/ 1943 w 2129"/>
                <a:gd name="T89" fmla="*/ 998 h 2120"/>
                <a:gd name="T90" fmla="*/ 1866 w 2129"/>
                <a:gd name="T91" fmla="*/ 694 h 2120"/>
                <a:gd name="T92" fmla="*/ 1646 w 2129"/>
                <a:gd name="T93" fmla="*/ 401 h 2120"/>
                <a:gd name="T94" fmla="*/ 1384 w 2129"/>
                <a:gd name="T95" fmla="*/ 242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29" h="2120">
                  <a:moveTo>
                    <a:pt x="1064" y="2120"/>
                  </a:moveTo>
                  <a:lnTo>
                    <a:pt x="1009" y="2120"/>
                  </a:lnTo>
                  <a:lnTo>
                    <a:pt x="902" y="2109"/>
                  </a:lnTo>
                  <a:lnTo>
                    <a:pt x="798" y="2087"/>
                  </a:lnTo>
                  <a:lnTo>
                    <a:pt x="698" y="2056"/>
                  </a:lnTo>
                  <a:lnTo>
                    <a:pt x="603" y="2016"/>
                  </a:lnTo>
                  <a:lnTo>
                    <a:pt x="512" y="1967"/>
                  </a:lnTo>
                  <a:lnTo>
                    <a:pt x="427" y="1910"/>
                  </a:lnTo>
                  <a:lnTo>
                    <a:pt x="348" y="1845"/>
                  </a:lnTo>
                  <a:lnTo>
                    <a:pt x="277" y="1773"/>
                  </a:lnTo>
                  <a:lnTo>
                    <a:pt x="211" y="1695"/>
                  </a:lnTo>
                  <a:lnTo>
                    <a:pt x="154" y="1610"/>
                  </a:lnTo>
                  <a:lnTo>
                    <a:pt x="105" y="1520"/>
                  </a:lnTo>
                  <a:lnTo>
                    <a:pt x="65" y="1425"/>
                  </a:lnTo>
                  <a:lnTo>
                    <a:pt x="33" y="1326"/>
                  </a:lnTo>
                  <a:lnTo>
                    <a:pt x="12" y="1222"/>
                  </a:lnTo>
                  <a:lnTo>
                    <a:pt x="1" y="1114"/>
                  </a:lnTo>
                  <a:lnTo>
                    <a:pt x="0" y="1060"/>
                  </a:lnTo>
                  <a:lnTo>
                    <a:pt x="1" y="1005"/>
                  </a:lnTo>
                  <a:lnTo>
                    <a:pt x="12" y="899"/>
                  </a:lnTo>
                  <a:lnTo>
                    <a:pt x="33" y="795"/>
                  </a:lnTo>
                  <a:lnTo>
                    <a:pt x="65" y="695"/>
                  </a:lnTo>
                  <a:lnTo>
                    <a:pt x="105" y="600"/>
                  </a:lnTo>
                  <a:lnTo>
                    <a:pt x="154" y="510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7" y="210"/>
                  </a:lnTo>
                  <a:lnTo>
                    <a:pt x="512" y="153"/>
                  </a:lnTo>
                  <a:lnTo>
                    <a:pt x="603" y="104"/>
                  </a:lnTo>
                  <a:lnTo>
                    <a:pt x="698" y="63"/>
                  </a:lnTo>
                  <a:lnTo>
                    <a:pt x="798" y="33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lnTo>
                    <a:pt x="1120" y="1"/>
                  </a:lnTo>
                  <a:lnTo>
                    <a:pt x="1227" y="12"/>
                  </a:lnTo>
                  <a:lnTo>
                    <a:pt x="1331" y="33"/>
                  </a:lnTo>
                  <a:lnTo>
                    <a:pt x="1430" y="63"/>
                  </a:lnTo>
                  <a:lnTo>
                    <a:pt x="1526" y="104"/>
                  </a:lnTo>
                  <a:lnTo>
                    <a:pt x="1616" y="153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0"/>
                  </a:lnTo>
                  <a:lnTo>
                    <a:pt x="2024" y="600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5"/>
                  </a:lnTo>
                  <a:lnTo>
                    <a:pt x="2129" y="1060"/>
                  </a:lnTo>
                  <a:lnTo>
                    <a:pt x="2128" y="1114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0"/>
                  </a:lnTo>
                  <a:lnTo>
                    <a:pt x="1975" y="1610"/>
                  </a:lnTo>
                  <a:lnTo>
                    <a:pt x="1918" y="1695"/>
                  </a:lnTo>
                  <a:lnTo>
                    <a:pt x="1852" y="1773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7"/>
                  </a:lnTo>
                  <a:lnTo>
                    <a:pt x="1526" y="2016"/>
                  </a:lnTo>
                  <a:lnTo>
                    <a:pt x="1430" y="2056"/>
                  </a:lnTo>
                  <a:lnTo>
                    <a:pt x="1331" y="2087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0"/>
                  </a:lnTo>
                  <a:close/>
                  <a:moveTo>
                    <a:pt x="1943" y="1122"/>
                  </a:moveTo>
                  <a:lnTo>
                    <a:pt x="1949" y="1119"/>
                  </a:lnTo>
                  <a:lnTo>
                    <a:pt x="1268" y="1219"/>
                  </a:lnTo>
                  <a:lnTo>
                    <a:pt x="1394" y="1875"/>
                  </a:lnTo>
                  <a:lnTo>
                    <a:pt x="1450" y="1851"/>
                  </a:lnTo>
                  <a:lnTo>
                    <a:pt x="1556" y="1789"/>
                  </a:lnTo>
                  <a:lnTo>
                    <a:pt x="1652" y="1715"/>
                  </a:lnTo>
                  <a:lnTo>
                    <a:pt x="1737" y="1629"/>
                  </a:lnTo>
                  <a:lnTo>
                    <a:pt x="1808" y="1531"/>
                  </a:lnTo>
                  <a:lnTo>
                    <a:pt x="1867" y="1424"/>
                  </a:lnTo>
                  <a:lnTo>
                    <a:pt x="1910" y="1308"/>
                  </a:lnTo>
                  <a:lnTo>
                    <a:pt x="1937" y="1185"/>
                  </a:lnTo>
                  <a:lnTo>
                    <a:pt x="1943" y="1122"/>
                  </a:lnTo>
                  <a:close/>
                  <a:moveTo>
                    <a:pt x="1274" y="1915"/>
                  </a:moveTo>
                  <a:lnTo>
                    <a:pt x="1280" y="1911"/>
                  </a:lnTo>
                  <a:lnTo>
                    <a:pt x="1273" y="1913"/>
                  </a:lnTo>
                  <a:lnTo>
                    <a:pt x="955" y="1322"/>
                  </a:lnTo>
                  <a:lnTo>
                    <a:pt x="387" y="1623"/>
                  </a:lnTo>
                  <a:lnTo>
                    <a:pt x="419" y="1658"/>
                  </a:lnTo>
                  <a:lnTo>
                    <a:pt x="486" y="1723"/>
                  </a:lnTo>
                  <a:lnTo>
                    <a:pt x="560" y="1781"/>
                  </a:lnTo>
                  <a:lnTo>
                    <a:pt x="641" y="1831"/>
                  </a:lnTo>
                  <a:lnTo>
                    <a:pt x="727" y="1872"/>
                  </a:lnTo>
                  <a:lnTo>
                    <a:pt x="818" y="1904"/>
                  </a:lnTo>
                  <a:lnTo>
                    <a:pt x="914" y="1925"/>
                  </a:lnTo>
                  <a:lnTo>
                    <a:pt x="1014" y="1936"/>
                  </a:lnTo>
                  <a:lnTo>
                    <a:pt x="1064" y="1937"/>
                  </a:lnTo>
                  <a:lnTo>
                    <a:pt x="1117" y="1936"/>
                  </a:lnTo>
                  <a:lnTo>
                    <a:pt x="1222" y="1924"/>
                  </a:lnTo>
                  <a:lnTo>
                    <a:pt x="1273" y="1913"/>
                  </a:lnTo>
                  <a:lnTo>
                    <a:pt x="1274" y="1915"/>
                  </a:lnTo>
                  <a:close/>
                  <a:moveTo>
                    <a:pt x="308" y="609"/>
                  </a:moveTo>
                  <a:lnTo>
                    <a:pt x="308" y="609"/>
                  </a:lnTo>
                  <a:lnTo>
                    <a:pt x="279" y="659"/>
                  </a:lnTo>
                  <a:lnTo>
                    <a:pt x="233" y="766"/>
                  </a:lnTo>
                  <a:lnTo>
                    <a:pt x="201" y="880"/>
                  </a:lnTo>
                  <a:lnTo>
                    <a:pt x="185" y="999"/>
                  </a:lnTo>
                  <a:lnTo>
                    <a:pt x="183" y="1060"/>
                  </a:lnTo>
                  <a:lnTo>
                    <a:pt x="185" y="1123"/>
                  </a:lnTo>
                  <a:lnTo>
                    <a:pt x="202" y="1246"/>
                  </a:lnTo>
                  <a:lnTo>
                    <a:pt x="235" y="1362"/>
                  </a:lnTo>
                  <a:lnTo>
                    <a:pt x="283" y="1471"/>
                  </a:lnTo>
                  <a:lnTo>
                    <a:pt x="314" y="1522"/>
                  </a:lnTo>
                  <a:lnTo>
                    <a:pt x="769" y="1063"/>
                  </a:lnTo>
                  <a:lnTo>
                    <a:pt x="308" y="609"/>
                  </a:lnTo>
                  <a:lnTo>
                    <a:pt x="313" y="603"/>
                  </a:lnTo>
                  <a:lnTo>
                    <a:pt x="308" y="609"/>
                  </a:lnTo>
                  <a:close/>
                  <a:moveTo>
                    <a:pt x="1259" y="198"/>
                  </a:moveTo>
                  <a:lnTo>
                    <a:pt x="1252" y="202"/>
                  </a:lnTo>
                  <a:lnTo>
                    <a:pt x="1207" y="193"/>
                  </a:lnTo>
                  <a:lnTo>
                    <a:pt x="1113" y="183"/>
                  </a:lnTo>
                  <a:lnTo>
                    <a:pt x="1064" y="182"/>
                  </a:lnTo>
                  <a:lnTo>
                    <a:pt x="1014" y="183"/>
                  </a:lnTo>
                  <a:lnTo>
                    <a:pt x="913" y="195"/>
                  </a:lnTo>
                  <a:lnTo>
                    <a:pt x="818" y="217"/>
                  </a:lnTo>
                  <a:lnTo>
                    <a:pt x="727" y="249"/>
                  </a:lnTo>
                  <a:lnTo>
                    <a:pt x="640" y="290"/>
                  </a:lnTo>
                  <a:lnTo>
                    <a:pt x="558" y="340"/>
                  </a:lnTo>
                  <a:lnTo>
                    <a:pt x="483" y="399"/>
                  </a:lnTo>
                  <a:lnTo>
                    <a:pt x="415" y="465"/>
                  </a:lnTo>
                  <a:lnTo>
                    <a:pt x="385" y="500"/>
                  </a:lnTo>
                  <a:lnTo>
                    <a:pt x="957" y="801"/>
                  </a:lnTo>
                  <a:lnTo>
                    <a:pt x="1259" y="198"/>
                  </a:lnTo>
                  <a:close/>
                  <a:moveTo>
                    <a:pt x="1386" y="245"/>
                  </a:moveTo>
                  <a:lnTo>
                    <a:pt x="1265" y="903"/>
                  </a:lnTo>
                  <a:lnTo>
                    <a:pt x="1943" y="998"/>
                  </a:lnTo>
                  <a:lnTo>
                    <a:pt x="1938" y="933"/>
                  </a:lnTo>
                  <a:lnTo>
                    <a:pt x="1910" y="810"/>
                  </a:lnTo>
                  <a:lnTo>
                    <a:pt x="1866" y="694"/>
                  </a:lnTo>
                  <a:lnTo>
                    <a:pt x="1807" y="586"/>
                  </a:lnTo>
                  <a:lnTo>
                    <a:pt x="1734" y="488"/>
                  </a:lnTo>
                  <a:lnTo>
                    <a:pt x="1646" y="401"/>
                  </a:lnTo>
                  <a:lnTo>
                    <a:pt x="1549" y="327"/>
                  </a:lnTo>
                  <a:lnTo>
                    <a:pt x="1442" y="266"/>
                  </a:lnTo>
                  <a:lnTo>
                    <a:pt x="1384" y="242"/>
                  </a:lnTo>
                  <a:lnTo>
                    <a:pt x="1386" y="245"/>
                  </a:lnTo>
                  <a:close/>
                </a:path>
              </a:pathLst>
            </a:custGeom>
            <a:noFill/>
            <a:ln w="0">
              <a:solidFill>
                <a:srgbClr val="15180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1" name="Freeform 82">
              <a:extLst>
                <a:ext uri="{FF2B5EF4-FFF2-40B4-BE49-F238E27FC236}">
                  <a16:creationId xmlns:a16="http://schemas.microsoft.com/office/drawing/2014/main" id="{46863619-5975-42DB-94A5-1A25EE536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304" y="3899954"/>
              <a:ext cx="65088" cy="65088"/>
            </a:xfrm>
            <a:custGeom>
              <a:avLst/>
              <a:gdLst>
                <a:gd name="T0" fmla="*/ 2 w 124"/>
                <a:gd name="T1" fmla="*/ 79 h 123"/>
                <a:gd name="T2" fmla="*/ 0 w 124"/>
                <a:gd name="T3" fmla="*/ 67 h 123"/>
                <a:gd name="T4" fmla="*/ 2 w 124"/>
                <a:gd name="T5" fmla="*/ 43 h 123"/>
                <a:gd name="T6" fmla="*/ 15 w 124"/>
                <a:gd name="T7" fmla="*/ 22 h 123"/>
                <a:gd name="T8" fmla="*/ 33 w 124"/>
                <a:gd name="T9" fmla="*/ 8 h 123"/>
                <a:gd name="T10" fmla="*/ 45 w 124"/>
                <a:gd name="T11" fmla="*/ 3 h 123"/>
                <a:gd name="T12" fmla="*/ 57 w 124"/>
                <a:gd name="T13" fmla="*/ 0 h 123"/>
                <a:gd name="T14" fmla="*/ 81 w 124"/>
                <a:gd name="T15" fmla="*/ 3 h 123"/>
                <a:gd name="T16" fmla="*/ 102 w 124"/>
                <a:gd name="T17" fmla="*/ 14 h 123"/>
                <a:gd name="T18" fmla="*/ 116 w 124"/>
                <a:gd name="T19" fmla="*/ 33 h 123"/>
                <a:gd name="T20" fmla="*/ 121 w 124"/>
                <a:gd name="T21" fmla="*/ 44 h 123"/>
                <a:gd name="T22" fmla="*/ 124 w 124"/>
                <a:gd name="T23" fmla="*/ 57 h 123"/>
                <a:gd name="T24" fmla="*/ 121 w 124"/>
                <a:gd name="T25" fmla="*/ 81 h 123"/>
                <a:gd name="T26" fmla="*/ 110 w 124"/>
                <a:gd name="T27" fmla="*/ 101 h 123"/>
                <a:gd name="T28" fmla="*/ 91 w 124"/>
                <a:gd name="T29" fmla="*/ 117 h 123"/>
                <a:gd name="T30" fmla="*/ 79 w 124"/>
                <a:gd name="T31" fmla="*/ 121 h 123"/>
                <a:gd name="T32" fmla="*/ 67 w 124"/>
                <a:gd name="T33" fmla="*/ 123 h 123"/>
                <a:gd name="T34" fmla="*/ 44 w 124"/>
                <a:gd name="T35" fmla="*/ 121 h 123"/>
                <a:gd name="T36" fmla="*/ 23 w 124"/>
                <a:gd name="T37" fmla="*/ 110 h 123"/>
                <a:gd name="T38" fmla="*/ 7 w 124"/>
                <a:gd name="T39" fmla="*/ 91 h 123"/>
                <a:gd name="T40" fmla="*/ 2 w 124"/>
                <a:gd name="T41" fmla="*/ 7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3">
                  <a:moveTo>
                    <a:pt x="2" y="79"/>
                  </a:moveTo>
                  <a:lnTo>
                    <a:pt x="0" y="67"/>
                  </a:lnTo>
                  <a:lnTo>
                    <a:pt x="2" y="43"/>
                  </a:lnTo>
                  <a:lnTo>
                    <a:pt x="15" y="22"/>
                  </a:lnTo>
                  <a:lnTo>
                    <a:pt x="33" y="8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1" y="3"/>
                  </a:lnTo>
                  <a:lnTo>
                    <a:pt x="102" y="14"/>
                  </a:lnTo>
                  <a:lnTo>
                    <a:pt x="116" y="33"/>
                  </a:lnTo>
                  <a:lnTo>
                    <a:pt x="121" y="44"/>
                  </a:lnTo>
                  <a:lnTo>
                    <a:pt x="124" y="57"/>
                  </a:lnTo>
                  <a:lnTo>
                    <a:pt x="121" y="81"/>
                  </a:lnTo>
                  <a:lnTo>
                    <a:pt x="110" y="101"/>
                  </a:lnTo>
                  <a:lnTo>
                    <a:pt x="91" y="117"/>
                  </a:lnTo>
                  <a:lnTo>
                    <a:pt x="79" y="121"/>
                  </a:lnTo>
                  <a:lnTo>
                    <a:pt x="67" y="123"/>
                  </a:lnTo>
                  <a:lnTo>
                    <a:pt x="44" y="121"/>
                  </a:lnTo>
                  <a:lnTo>
                    <a:pt x="23" y="110"/>
                  </a:lnTo>
                  <a:lnTo>
                    <a:pt x="7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2" name="Freeform 83">
              <a:extLst>
                <a:ext uri="{FF2B5EF4-FFF2-40B4-BE49-F238E27FC236}">
                  <a16:creationId xmlns:a16="http://schemas.microsoft.com/office/drawing/2014/main" id="{1ACCF56A-7A70-410B-91F4-7DAA7DA62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654" y="3753904"/>
              <a:ext cx="66675" cy="66675"/>
            </a:xfrm>
            <a:custGeom>
              <a:avLst/>
              <a:gdLst>
                <a:gd name="T0" fmla="*/ 2 w 124"/>
                <a:gd name="T1" fmla="*/ 79 h 124"/>
                <a:gd name="T2" fmla="*/ 0 w 124"/>
                <a:gd name="T3" fmla="*/ 67 h 124"/>
                <a:gd name="T4" fmla="*/ 2 w 124"/>
                <a:gd name="T5" fmla="*/ 44 h 124"/>
                <a:gd name="T6" fmla="*/ 14 w 124"/>
                <a:gd name="T7" fmla="*/ 22 h 124"/>
                <a:gd name="T8" fmla="*/ 32 w 124"/>
                <a:gd name="T9" fmla="*/ 8 h 124"/>
                <a:gd name="T10" fmla="*/ 44 w 124"/>
                <a:gd name="T11" fmla="*/ 4 h 124"/>
                <a:gd name="T12" fmla="*/ 57 w 124"/>
                <a:gd name="T13" fmla="*/ 0 h 124"/>
                <a:gd name="T14" fmla="*/ 80 w 124"/>
                <a:gd name="T15" fmla="*/ 4 h 124"/>
                <a:gd name="T16" fmla="*/ 101 w 124"/>
                <a:gd name="T17" fmla="*/ 15 h 124"/>
                <a:gd name="T18" fmla="*/ 116 w 124"/>
                <a:gd name="T19" fmla="*/ 34 h 124"/>
                <a:gd name="T20" fmla="*/ 120 w 124"/>
                <a:gd name="T21" fmla="*/ 45 h 124"/>
                <a:gd name="T22" fmla="*/ 124 w 124"/>
                <a:gd name="T23" fmla="*/ 57 h 124"/>
                <a:gd name="T24" fmla="*/ 120 w 124"/>
                <a:gd name="T25" fmla="*/ 81 h 124"/>
                <a:gd name="T26" fmla="*/ 109 w 124"/>
                <a:gd name="T27" fmla="*/ 101 h 124"/>
                <a:gd name="T28" fmla="*/ 90 w 124"/>
                <a:gd name="T29" fmla="*/ 117 h 124"/>
                <a:gd name="T30" fmla="*/ 79 w 124"/>
                <a:gd name="T31" fmla="*/ 121 h 124"/>
                <a:gd name="T32" fmla="*/ 67 w 124"/>
                <a:gd name="T33" fmla="*/ 124 h 124"/>
                <a:gd name="T34" fmla="*/ 43 w 124"/>
                <a:gd name="T35" fmla="*/ 121 h 124"/>
                <a:gd name="T36" fmla="*/ 22 w 124"/>
                <a:gd name="T37" fmla="*/ 110 h 124"/>
                <a:gd name="T38" fmla="*/ 6 w 124"/>
                <a:gd name="T39" fmla="*/ 91 h 124"/>
                <a:gd name="T40" fmla="*/ 2 w 124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2" y="79"/>
                  </a:moveTo>
                  <a:lnTo>
                    <a:pt x="0" y="67"/>
                  </a:lnTo>
                  <a:lnTo>
                    <a:pt x="2" y="44"/>
                  </a:lnTo>
                  <a:lnTo>
                    <a:pt x="14" y="22"/>
                  </a:lnTo>
                  <a:lnTo>
                    <a:pt x="32" y="8"/>
                  </a:lnTo>
                  <a:lnTo>
                    <a:pt x="44" y="4"/>
                  </a:lnTo>
                  <a:lnTo>
                    <a:pt x="57" y="0"/>
                  </a:lnTo>
                  <a:lnTo>
                    <a:pt x="80" y="4"/>
                  </a:lnTo>
                  <a:lnTo>
                    <a:pt x="101" y="15"/>
                  </a:lnTo>
                  <a:lnTo>
                    <a:pt x="116" y="34"/>
                  </a:lnTo>
                  <a:lnTo>
                    <a:pt x="120" y="45"/>
                  </a:lnTo>
                  <a:lnTo>
                    <a:pt x="124" y="57"/>
                  </a:lnTo>
                  <a:lnTo>
                    <a:pt x="120" y="81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3" y="121"/>
                  </a:lnTo>
                  <a:lnTo>
                    <a:pt x="22" y="110"/>
                  </a:lnTo>
                  <a:lnTo>
                    <a:pt x="6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3" name="Freeform 84">
              <a:extLst>
                <a:ext uri="{FF2B5EF4-FFF2-40B4-BE49-F238E27FC236}">
                  <a16:creationId xmlns:a16="http://schemas.microsoft.com/office/drawing/2014/main" id="{C9CAC030-8FED-481E-8E4D-D8BBDE9EC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766" y="3704691"/>
              <a:ext cx="65088" cy="63500"/>
            </a:xfrm>
            <a:custGeom>
              <a:avLst/>
              <a:gdLst>
                <a:gd name="T0" fmla="*/ 3 w 124"/>
                <a:gd name="T1" fmla="*/ 79 h 122"/>
                <a:gd name="T2" fmla="*/ 0 w 124"/>
                <a:gd name="T3" fmla="*/ 66 h 122"/>
                <a:gd name="T4" fmla="*/ 3 w 124"/>
                <a:gd name="T5" fmla="*/ 42 h 122"/>
                <a:gd name="T6" fmla="*/ 14 w 124"/>
                <a:gd name="T7" fmla="*/ 22 h 122"/>
                <a:gd name="T8" fmla="*/ 32 w 124"/>
                <a:gd name="T9" fmla="*/ 6 h 122"/>
                <a:gd name="T10" fmla="*/ 44 w 124"/>
                <a:gd name="T11" fmla="*/ 2 h 122"/>
                <a:gd name="T12" fmla="*/ 57 w 124"/>
                <a:gd name="T13" fmla="*/ 0 h 122"/>
                <a:gd name="T14" fmla="*/ 80 w 124"/>
                <a:gd name="T15" fmla="*/ 2 h 122"/>
                <a:gd name="T16" fmla="*/ 101 w 124"/>
                <a:gd name="T17" fmla="*/ 13 h 122"/>
                <a:gd name="T18" fmla="*/ 116 w 124"/>
                <a:gd name="T19" fmla="*/ 32 h 122"/>
                <a:gd name="T20" fmla="*/ 120 w 124"/>
                <a:gd name="T21" fmla="*/ 43 h 122"/>
                <a:gd name="T22" fmla="*/ 124 w 124"/>
                <a:gd name="T23" fmla="*/ 55 h 122"/>
                <a:gd name="T24" fmla="*/ 120 w 124"/>
                <a:gd name="T25" fmla="*/ 80 h 122"/>
                <a:gd name="T26" fmla="*/ 109 w 124"/>
                <a:gd name="T27" fmla="*/ 100 h 122"/>
                <a:gd name="T28" fmla="*/ 91 w 124"/>
                <a:gd name="T29" fmla="*/ 115 h 122"/>
                <a:gd name="T30" fmla="*/ 79 w 124"/>
                <a:gd name="T31" fmla="*/ 120 h 122"/>
                <a:gd name="T32" fmla="*/ 67 w 124"/>
                <a:gd name="T33" fmla="*/ 122 h 122"/>
                <a:gd name="T34" fmla="*/ 43 w 124"/>
                <a:gd name="T35" fmla="*/ 120 h 122"/>
                <a:gd name="T36" fmla="*/ 22 w 124"/>
                <a:gd name="T37" fmla="*/ 109 h 122"/>
                <a:gd name="T38" fmla="*/ 6 w 124"/>
                <a:gd name="T39" fmla="*/ 90 h 122"/>
                <a:gd name="T40" fmla="*/ 3 w 124"/>
                <a:gd name="T41" fmla="*/ 7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2">
                  <a:moveTo>
                    <a:pt x="3" y="79"/>
                  </a:moveTo>
                  <a:lnTo>
                    <a:pt x="0" y="66"/>
                  </a:lnTo>
                  <a:lnTo>
                    <a:pt x="3" y="42"/>
                  </a:lnTo>
                  <a:lnTo>
                    <a:pt x="14" y="22"/>
                  </a:lnTo>
                  <a:lnTo>
                    <a:pt x="32" y="6"/>
                  </a:lnTo>
                  <a:lnTo>
                    <a:pt x="44" y="2"/>
                  </a:lnTo>
                  <a:lnTo>
                    <a:pt x="57" y="0"/>
                  </a:lnTo>
                  <a:lnTo>
                    <a:pt x="80" y="2"/>
                  </a:lnTo>
                  <a:lnTo>
                    <a:pt x="101" y="13"/>
                  </a:lnTo>
                  <a:lnTo>
                    <a:pt x="116" y="32"/>
                  </a:lnTo>
                  <a:lnTo>
                    <a:pt x="120" y="43"/>
                  </a:lnTo>
                  <a:lnTo>
                    <a:pt x="124" y="55"/>
                  </a:lnTo>
                  <a:lnTo>
                    <a:pt x="120" y="80"/>
                  </a:lnTo>
                  <a:lnTo>
                    <a:pt x="109" y="100"/>
                  </a:lnTo>
                  <a:lnTo>
                    <a:pt x="91" y="115"/>
                  </a:lnTo>
                  <a:lnTo>
                    <a:pt x="79" y="120"/>
                  </a:lnTo>
                  <a:lnTo>
                    <a:pt x="67" y="122"/>
                  </a:lnTo>
                  <a:lnTo>
                    <a:pt x="43" y="120"/>
                  </a:lnTo>
                  <a:lnTo>
                    <a:pt x="22" y="109"/>
                  </a:lnTo>
                  <a:lnTo>
                    <a:pt x="6" y="90"/>
                  </a:lnTo>
                  <a:lnTo>
                    <a:pt x="3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4" name="Freeform 85">
              <a:extLst>
                <a:ext uri="{FF2B5EF4-FFF2-40B4-BE49-F238E27FC236}">
                  <a16:creationId xmlns:a16="http://schemas.microsoft.com/office/drawing/2014/main" id="{0BCA09B5-35E9-49B1-AE27-33661904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841" y="3828516"/>
              <a:ext cx="65088" cy="65088"/>
            </a:xfrm>
            <a:custGeom>
              <a:avLst/>
              <a:gdLst>
                <a:gd name="T0" fmla="*/ 3 w 124"/>
                <a:gd name="T1" fmla="*/ 79 h 124"/>
                <a:gd name="T2" fmla="*/ 0 w 124"/>
                <a:gd name="T3" fmla="*/ 67 h 124"/>
                <a:gd name="T4" fmla="*/ 3 w 124"/>
                <a:gd name="T5" fmla="*/ 44 h 124"/>
                <a:gd name="T6" fmla="*/ 14 w 124"/>
                <a:gd name="T7" fmla="*/ 23 h 124"/>
                <a:gd name="T8" fmla="*/ 32 w 124"/>
                <a:gd name="T9" fmla="*/ 8 h 124"/>
                <a:gd name="T10" fmla="*/ 45 w 124"/>
                <a:gd name="T11" fmla="*/ 4 h 124"/>
                <a:gd name="T12" fmla="*/ 57 w 124"/>
                <a:gd name="T13" fmla="*/ 0 h 124"/>
                <a:gd name="T14" fmla="*/ 80 w 124"/>
                <a:gd name="T15" fmla="*/ 4 h 124"/>
                <a:gd name="T16" fmla="*/ 101 w 124"/>
                <a:gd name="T17" fmla="*/ 15 h 124"/>
                <a:gd name="T18" fmla="*/ 116 w 124"/>
                <a:gd name="T19" fmla="*/ 34 h 124"/>
                <a:gd name="T20" fmla="*/ 120 w 124"/>
                <a:gd name="T21" fmla="*/ 45 h 124"/>
                <a:gd name="T22" fmla="*/ 124 w 124"/>
                <a:gd name="T23" fmla="*/ 57 h 124"/>
                <a:gd name="T24" fmla="*/ 120 w 124"/>
                <a:gd name="T25" fmla="*/ 82 h 124"/>
                <a:gd name="T26" fmla="*/ 109 w 124"/>
                <a:gd name="T27" fmla="*/ 102 h 124"/>
                <a:gd name="T28" fmla="*/ 91 w 124"/>
                <a:gd name="T29" fmla="*/ 117 h 124"/>
                <a:gd name="T30" fmla="*/ 79 w 124"/>
                <a:gd name="T31" fmla="*/ 122 h 124"/>
                <a:gd name="T32" fmla="*/ 67 w 124"/>
                <a:gd name="T33" fmla="*/ 124 h 124"/>
                <a:gd name="T34" fmla="*/ 43 w 124"/>
                <a:gd name="T35" fmla="*/ 122 h 124"/>
                <a:gd name="T36" fmla="*/ 22 w 124"/>
                <a:gd name="T37" fmla="*/ 110 h 124"/>
                <a:gd name="T38" fmla="*/ 7 w 124"/>
                <a:gd name="T39" fmla="*/ 92 h 124"/>
                <a:gd name="T40" fmla="*/ 3 w 124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3" y="79"/>
                  </a:moveTo>
                  <a:lnTo>
                    <a:pt x="0" y="67"/>
                  </a:lnTo>
                  <a:lnTo>
                    <a:pt x="3" y="44"/>
                  </a:lnTo>
                  <a:lnTo>
                    <a:pt x="14" y="23"/>
                  </a:lnTo>
                  <a:lnTo>
                    <a:pt x="32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0" y="4"/>
                  </a:lnTo>
                  <a:lnTo>
                    <a:pt x="101" y="15"/>
                  </a:lnTo>
                  <a:lnTo>
                    <a:pt x="116" y="34"/>
                  </a:lnTo>
                  <a:lnTo>
                    <a:pt x="120" y="45"/>
                  </a:lnTo>
                  <a:lnTo>
                    <a:pt x="124" y="57"/>
                  </a:lnTo>
                  <a:lnTo>
                    <a:pt x="120" y="82"/>
                  </a:lnTo>
                  <a:lnTo>
                    <a:pt x="109" y="102"/>
                  </a:lnTo>
                  <a:lnTo>
                    <a:pt x="91" y="117"/>
                  </a:lnTo>
                  <a:lnTo>
                    <a:pt x="79" y="122"/>
                  </a:lnTo>
                  <a:lnTo>
                    <a:pt x="67" y="124"/>
                  </a:lnTo>
                  <a:lnTo>
                    <a:pt x="43" y="122"/>
                  </a:lnTo>
                  <a:lnTo>
                    <a:pt x="22" y="110"/>
                  </a:lnTo>
                  <a:lnTo>
                    <a:pt x="7" y="92"/>
                  </a:lnTo>
                  <a:lnTo>
                    <a:pt x="3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5" name="Freeform 86">
              <a:extLst>
                <a:ext uri="{FF2B5EF4-FFF2-40B4-BE49-F238E27FC236}">
                  <a16:creationId xmlns:a16="http://schemas.microsoft.com/office/drawing/2014/main" id="{020514AD-FBC5-4646-84A7-042D92C0C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766" y="3949166"/>
              <a:ext cx="65088" cy="65088"/>
            </a:xfrm>
            <a:custGeom>
              <a:avLst/>
              <a:gdLst>
                <a:gd name="T0" fmla="*/ 2 w 123"/>
                <a:gd name="T1" fmla="*/ 79 h 124"/>
                <a:gd name="T2" fmla="*/ 0 w 123"/>
                <a:gd name="T3" fmla="*/ 67 h 124"/>
                <a:gd name="T4" fmla="*/ 2 w 123"/>
                <a:gd name="T5" fmla="*/ 44 h 124"/>
                <a:gd name="T6" fmla="*/ 13 w 123"/>
                <a:gd name="T7" fmla="*/ 22 h 124"/>
                <a:gd name="T8" fmla="*/ 32 w 123"/>
                <a:gd name="T9" fmla="*/ 8 h 124"/>
                <a:gd name="T10" fmla="*/ 43 w 123"/>
                <a:gd name="T11" fmla="*/ 4 h 124"/>
                <a:gd name="T12" fmla="*/ 56 w 123"/>
                <a:gd name="T13" fmla="*/ 0 h 124"/>
                <a:gd name="T14" fmla="*/ 80 w 123"/>
                <a:gd name="T15" fmla="*/ 4 h 124"/>
                <a:gd name="T16" fmla="*/ 100 w 123"/>
                <a:gd name="T17" fmla="*/ 15 h 124"/>
                <a:gd name="T18" fmla="*/ 116 w 123"/>
                <a:gd name="T19" fmla="*/ 32 h 124"/>
                <a:gd name="T20" fmla="*/ 120 w 123"/>
                <a:gd name="T21" fmla="*/ 45 h 124"/>
                <a:gd name="T22" fmla="*/ 123 w 123"/>
                <a:gd name="T23" fmla="*/ 57 h 124"/>
                <a:gd name="T24" fmla="*/ 120 w 123"/>
                <a:gd name="T25" fmla="*/ 80 h 124"/>
                <a:gd name="T26" fmla="*/ 109 w 123"/>
                <a:gd name="T27" fmla="*/ 101 h 124"/>
                <a:gd name="T28" fmla="*/ 90 w 123"/>
                <a:gd name="T29" fmla="*/ 117 h 124"/>
                <a:gd name="T30" fmla="*/ 79 w 123"/>
                <a:gd name="T31" fmla="*/ 121 h 124"/>
                <a:gd name="T32" fmla="*/ 67 w 123"/>
                <a:gd name="T33" fmla="*/ 124 h 124"/>
                <a:gd name="T34" fmla="*/ 42 w 123"/>
                <a:gd name="T35" fmla="*/ 121 h 124"/>
                <a:gd name="T36" fmla="*/ 22 w 123"/>
                <a:gd name="T37" fmla="*/ 109 h 124"/>
                <a:gd name="T38" fmla="*/ 7 w 123"/>
                <a:gd name="T39" fmla="*/ 91 h 124"/>
                <a:gd name="T40" fmla="*/ 2 w 123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4">
                  <a:moveTo>
                    <a:pt x="2" y="79"/>
                  </a:moveTo>
                  <a:lnTo>
                    <a:pt x="0" y="67"/>
                  </a:lnTo>
                  <a:lnTo>
                    <a:pt x="2" y="44"/>
                  </a:lnTo>
                  <a:lnTo>
                    <a:pt x="13" y="22"/>
                  </a:lnTo>
                  <a:lnTo>
                    <a:pt x="32" y="8"/>
                  </a:lnTo>
                  <a:lnTo>
                    <a:pt x="43" y="4"/>
                  </a:lnTo>
                  <a:lnTo>
                    <a:pt x="56" y="0"/>
                  </a:lnTo>
                  <a:lnTo>
                    <a:pt x="80" y="4"/>
                  </a:lnTo>
                  <a:lnTo>
                    <a:pt x="100" y="15"/>
                  </a:lnTo>
                  <a:lnTo>
                    <a:pt x="116" y="32"/>
                  </a:lnTo>
                  <a:lnTo>
                    <a:pt x="120" y="45"/>
                  </a:lnTo>
                  <a:lnTo>
                    <a:pt x="123" y="57"/>
                  </a:lnTo>
                  <a:lnTo>
                    <a:pt x="120" y="80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2" y="121"/>
                  </a:lnTo>
                  <a:lnTo>
                    <a:pt x="22" y="109"/>
                  </a:lnTo>
                  <a:lnTo>
                    <a:pt x="7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6" name="Freeform 87">
              <a:extLst>
                <a:ext uri="{FF2B5EF4-FFF2-40B4-BE49-F238E27FC236}">
                  <a16:creationId xmlns:a16="http://schemas.microsoft.com/office/drawing/2014/main" id="{0F220981-30B7-42BD-A0CD-3AFE65F79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441" y="3792004"/>
              <a:ext cx="122238" cy="122238"/>
            </a:xfrm>
            <a:custGeom>
              <a:avLst/>
              <a:gdLst>
                <a:gd name="T0" fmla="*/ 5 w 231"/>
                <a:gd name="T1" fmla="*/ 147 h 231"/>
                <a:gd name="T2" fmla="*/ 0 w 231"/>
                <a:gd name="T3" fmla="*/ 125 h 231"/>
                <a:gd name="T4" fmla="*/ 5 w 231"/>
                <a:gd name="T5" fmla="*/ 81 h 231"/>
                <a:gd name="T6" fmla="*/ 27 w 231"/>
                <a:gd name="T7" fmla="*/ 42 h 231"/>
                <a:gd name="T8" fmla="*/ 61 w 231"/>
                <a:gd name="T9" fmla="*/ 14 h 231"/>
                <a:gd name="T10" fmla="*/ 84 w 231"/>
                <a:gd name="T11" fmla="*/ 6 h 231"/>
                <a:gd name="T12" fmla="*/ 106 w 231"/>
                <a:gd name="T13" fmla="*/ 0 h 231"/>
                <a:gd name="T14" fmla="*/ 151 w 231"/>
                <a:gd name="T15" fmla="*/ 6 h 231"/>
                <a:gd name="T16" fmla="*/ 190 w 231"/>
                <a:gd name="T17" fmla="*/ 27 h 231"/>
                <a:gd name="T18" fmla="*/ 218 w 231"/>
                <a:gd name="T19" fmla="*/ 62 h 231"/>
                <a:gd name="T20" fmla="*/ 225 w 231"/>
                <a:gd name="T21" fmla="*/ 83 h 231"/>
                <a:gd name="T22" fmla="*/ 231 w 231"/>
                <a:gd name="T23" fmla="*/ 106 h 231"/>
                <a:gd name="T24" fmla="*/ 225 w 231"/>
                <a:gd name="T25" fmla="*/ 151 h 231"/>
                <a:gd name="T26" fmla="*/ 205 w 231"/>
                <a:gd name="T27" fmla="*/ 188 h 231"/>
                <a:gd name="T28" fmla="*/ 171 w 231"/>
                <a:gd name="T29" fmla="*/ 217 h 231"/>
                <a:gd name="T30" fmla="*/ 148 w 231"/>
                <a:gd name="T31" fmla="*/ 225 h 231"/>
                <a:gd name="T32" fmla="*/ 125 w 231"/>
                <a:gd name="T33" fmla="*/ 231 h 231"/>
                <a:gd name="T34" fmla="*/ 80 w 231"/>
                <a:gd name="T35" fmla="*/ 225 h 231"/>
                <a:gd name="T36" fmla="*/ 42 w 231"/>
                <a:gd name="T37" fmla="*/ 204 h 231"/>
                <a:gd name="T38" fmla="*/ 13 w 231"/>
                <a:gd name="T39" fmla="*/ 170 h 231"/>
                <a:gd name="T40" fmla="*/ 5 w 231"/>
                <a:gd name="T41" fmla="*/ 14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231">
                  <a:moveTo>
                    <a:pt x="5" y="147"/>
                  </a:moveTo>
                  <a:lnTo>
                    <a:pt x="0" y="125"/>
                  </a:lnTo>
                  <a:lnTo>
                    <a:pt x="5" y="81"/>
                  </a:lnTo>
                  <a:lnTo>
                    <a:pt x="27" y="42"/>
                  </a:lnTo>
                  <a:lnTo>
                    <a:pt x="61" y="14"/>
                  </a:lnTo>
                  <a:lnTo>
                    <a:pt x="84" y="6"/>
                  </a:lnTo>
                  <a:lnTo>
                    <a:pt x="106" y="0"/>
                  </a:lnTo>
                  <a:lnTo>
                    <a:pt x="151" y="6"/>
                  </a:lnTo>
                  <a:lnTo>
                    <a:pt x="190" y="27"/>
                  </a:lnTo>
                  <a:lnTo>
                    <a:pt x="218" y="62"/>
                  </a:lnTo>
                  <a:lnTo>
                    <a:pt x="225" y="83"/>
                  </a:lnTo>
                  <a:lnTo>
                    <a:pt x="231" y="106"/>
                  </a:lnTo>
                  <a:lnTo>
                    <a:pt x="225" y="151"/>
                  </a:lnTo>
                  <a:lnTo>
                    <a:pt x="205" y="188"/>
                  </a:lnTo>
                  <a:lnTo>
                    <a:pt x="171" y="217"/>
                  </a:lnTo>
                  <a:lnTo>
                    <a:pt x="148" y="225"/>
                  </a:lnTo>
                  <a:lnTo>
                    <a:pt x="125" y="231"/>
                  </a:lnTo>
                  <a:lnTo>
                    <a:pt x="80" y="225"/>
                  </a:lnTo>
                  <a:lnTo>
                    <a:pt x="42" y="204"/>
                  </a:lnTo>
                  <a:lnTo>
                    <a:pt x="13" y="170"/>
                  </a:lnTo>
                  <a:lnTo>
                    <a:pt x="5" y="14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7" name="Freeform 88">
              <a:extLst>
                <a:ext uri="{FF2B5EF4-FFF2-40B4-BE49-F238E27FC236}">
                  <a16:creationId xmlns:a16="http://schemas.microsoft.com/office/drawing/2014/main" id="{163B90B5-7AFB-4B40-A4DC-5BAA6144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3316" y="3171291"/>
              <a:ext cx="1370013" cy="1363663"/>
            </a:xfrm>
            <a:custGeom>
              <a:avLst/>
              <a:gdLst>
                <a:gd name="T0" fmla="*/ 1490 w 2587"/>
                <a:gd name="T1" fmla="*/ 2562 h 2577"/>
                <a:gd name="T2" fmla="*/ 1854 w 2587"/>
                <a:gd name="T3" fmla="*/ 2450 h 2577"/>
                <a:gd name="T4" fmla="*/ 2163 w 2587"/>
                <a:gd name="T5" fmla="*/ 2242 h 2577"/>
                <a:gd name="T6" fmla="*/ 2400 w 2587"/>
                <a:gd name="T7" fmla="*/ 1956 h 2577"/>
                <a:gd name="T8" fmla="*/ 2546 w 2587"/>
                <a:gd name="T9" fmla="*/ 1610 h 2577"/>
                <a:gd name="T10" fmla="*/ 2587 w 2587"/>
                <a:gd name="T11" fmla="*/ 1288 h 2577"/>
                <a:gd name="T12" fmla="*/ 2546 w 2587"/>
                <a:gd name="T13" fmla="*/ 965 h 2577"/>
                <a:gd name="T14" fmla="*/ 2400 w 2587"/>
                <a:gd name="T15" fmla="*/ 619 h 2577"/>
                <a:gd name="T16" fmla="*/ 2163 w 2587"/>
                <a:gd name="T17" fmla="*/ 334 h 2577"/>
                <a:gd name="T18" fmla="*/ 1854 w 2587"/>
                <a:gd name="T19" fmla="*/ 126 h 2577"/>
                <a:gd name="T20" fmla="*/ 1490 w 2587"/>
                <a:gd name="T21" fmla="*/ 13 h 2577"/>
                <a:gd name="T22" fmla="*/ 1227 w 2587"/>
                <a:gd name="T23" fmla="*/ 1 h 2577"/>
                <a:gd name="T24" fmla="*/ 848 w 2587"/>
                <a:gd name="T25" fmla="*/ 77 h 2577"/>
                <a:gd name="T26" fmla="*/ 519 w 2587"/>
                <a:gd name="T27" fmla="*/ 255 h 2577"/>
                <a:gd name="T28" fmla="*/ 257 w 2587"/>
                <a:gd name="T29" fmla="*/ 517 h 2577"/>
                <a:gd name="T30" fmla="*/ 78 w 2587"/>
                <a:gd name="T31" fmla="*/ 845 h 2577"/>
                <a:gd name="T32" fmla="*/ 1 w 2587"/>
                <a:gd name="T33" fmla="*/ 1221 h 2577"/>
                <a:gd name="T34" fmla="*/ 15 w 2587"/>
                <a:gd name="T35" fmla="*/ 1485 h 2577"/>
                <a:gd name="T36" fmla="*/ 127 w 2587"/>
                <a:gd name="T37" fmla="*/ 1847 h 2577"/>
                <a:gd name="T38" fmla="*/ 335 w 2587"/>
                <a:gd name="T39" fmla="*/ 2155 h 2577"/>
                <a:gd name="T40" fmla="*/ 622 w 2587"/>
                <a:gd name="T41" fmla="*/ 2391 h 2577"/>
                <a:gd name="T42" fmla="*/ 970 w 2587"/>
                <a:gd name="T43" fmla="*/ 2537 h 2577"/>
                <a:gd name="T44" fmla="*/ 1293 w 2587"/>
                <a:gd name="T45" fmla="*/ 2577 h 2577"/>
                <a:gd name="T46" fmla="*/ 1131 w 2587"/>
                <a:gd name="T47" fmla="*/ 2337 h 2577"/>
                <a:gd name="T48" fmla="*/ 832 w 2587"/>
                <a:gd name="T49" fmla="*/ 2244 h 2577"/>
                <a:gd name="T50" fmla="*/ 577 w 2587"/>
                <a:gd name="T51" fmla="*/ 2073 h 2577"/>
                <a:gd name="T52" fmla="*/ 383 w 2587"/>
                <a:gd name="T53" fmla="*/ 1838 h 2577"/>
                <a:gd name="T54" fmla="*/ 262 w 2587"/>
                <a:gd name="T55" fmla="*/ 1554 h 2577"/>
                <a:gd name="T56" fmla="*/ 229 w 2587"/>
                <a:gd name="T57" fmla="*/ 1288 h 2577"/>
                <a:gd name="T58" fmla="*/ 262 w 2587"/>
                <a:gd name="T59" fmla="*/ 1023 h 2577"/>
                <a:gd name="T60" fmla="*/ 383 w 2587"/>
                <a:gd name="T61" fmla="*/ 738 h 2577"/>
                <a:gd name="T62" fmla="*/ 577 w 2587"/>
                <a:gd name="T63" fmla="*/ 503 h 2577"/>
                <a:gd name="T64" fmla="*/ 832 w 2587"/>
                <a:gd name="T65" fmla="*/ 332 h 2577"/>
                <a:gd name="T66" fmla="*/ 1131 w 2587"/>
                <a:gd name="T67" fmla="*/ 240 h 2577"/>
                <a:gd name="T68" fmla="*/ 1349 w 2587"/>
                <a:gd name="T69" fmla="*/ 229 h 2577"/>
                <a:gd name="T70" fmla="*/ 1659 w 2587"/>
                <a:gd name="T71" fmla="*/ 291 h 2577"/>
                <a:gd name="T72" fmla="*/ 1930 w 2587"/>
                <a:gd name="T73" fmla="*/ 438 h 2577"/>
                <a:gd name="T74" fmla="*/ 2147 w 2587"/>
                <a:gd name="T75" fmla="*/ 654 h 2577"/>
                <a:gd name="T76" fmla="*/ 2293 w 2587"/>
                <a:gd name="T77" fmla="*/ 923 h 2577"/>
                <a:gd name="T78" fmla="*/ 2357 w 2587"/>
                <a:gd name="T79" fmla="*/ 1233 h 2577"/>
                <a:gd name="T80" fmla="*/ 2345 w 2587"/>
                <a:gd name="T81" fmla="*/ 1450 h 2577"/>
                <a:gd name="T82" fmla="*/ 2253 w 2587"/>
                <a:gd name="T83" fmla="*/ 1748 h 2577"/>
                <a:gd name="T84" fmla="*/ 2081 w 2587"/>
                <a:gd name="T85" fmla="*/ 2001 h 2577"/>
                <a:gd name="T86" fmla="*/ 1845 w 2587"/>
                <a:gd name="T87" fmla="*/ 2195 h 2577"/>
                <a:gd name="T88" fmla="*/ 1560 w 2587"/>
                <a:gd name="T89" fmla="*/ 2315 h 2577"/>
                <a:gd name="T90" fmla="*/ 1293 w 2587"/>
                <a:gd name="T91" fmla="*/ 2349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7" h="2577">
                  <a:moveTo>
                    <a:pt x="1293" y="2577"/>
                  </a:moveTo>
                  <a:lnTo>
                    <a:pt x="1360" y="2576"/>
                  </a:lnTo>
                  <a:lnTo>
                    <a:pt x="1490" y="2562"/>
                  </a:lnTo>
                  <a:lnTo>
                    <a:pt x="1616" y="2537"/>
                  </a:lnTo>
                  <a:lnTo>
                    <a:pt x="1738" y="2499"/>
                  </a:lnTo>
                  <a:lnTo>
                    <a:pt x="1854" y="2450"/>
                  </a:lnTo>
                  <a:lnTo>
                    <a:pt x="1964" y="2391"/>
                  </a:lnTo>
                  <a:lnTo>
                    <a:pt x="2067" y="2321"/>
                  </a:lnTo>
                  <a:lnTo>
                    <a:pt x="2163" y="2242"/>
                  </a:lnTo>
                  <a:lnTo>
                    <a:pt x="2251" y="2155"/>
                  </a:lnTo>
                  <a:lnTo>
                    <a:pt x="2330" y="2060"/>
                  </a:lnTo>
                  <a:lnTo>
                    <a:pt x="2400" y="1956"/>
                  </a:lnTo>
                  <a:lnTo>
                    <a:pt x="2459" y="1847"/>
                  </a:lnTo>
                  <a:lnTo>
                    <a:pt x="2508" y="1732"/>
                  </a:lnTo>
                  <a:lnTo>
                    <a:pt x="2546" y="1610"/>
                  </a:lnTo>
                  <a:lnTo>
                    <a:pt x="2572" y="1485"/>
                  </a:lnTo>
                  <a:lnTo>
                    <a:pt x="2585" y="1355"/>
                  </a:lnTo>
                  <a:lnTo>
                    <a:pt x="2587" y="1288"/>
                  </a:lnTo>
                  <a:lnTo>
                    <a:pt x="2585" y="1221"/>
                  </a:lnTo>
                  <a:lnTo>
                    <a:pt x="2572" y="1092"/>
                  </a:lnTo>
                  <a:lnTo>
                    <a:pt x="2546" y="965"/>
                  </a:lnTo>
                  <a:lnTo>
                    <a:pt x="2508" y="845"/>
                  </a:lnTo>
                  <a:lnTo>
                    <a:pt x="2459" y="730"/>
                  </a:lnTo>
                  <a:lnTo>
                    <a:pt x="2400" y="619"/>
                  </a:lnTo>
                  <a:lnTo>
                    <a:pt x="2330" y="517"/>
                  </a:lnTo>
                  <a:lnTo>
                    <a:pt x="2251" y="421"/>
                  </a:lnTo>
                  <a:lnTo>
                    <a:pt x="2163" y="334"/>
                  </a:lnTo>
                  <a:lnTo>
                    <a:pt x="2067" y="255"/>
                  </a:lnTo>
                  <a:lnTo>
                    <a:pt x="1964" y="186"/>
                  </a:lnTo>
                  <a:lnTo>
                    <a:pt x="1854" y="126"/>
                  </a:lnTo>
                  <a:lnTo>
                    <a:pt x="1738" y="77"/>
                  </a:lnTo>
                  <a:lnTo>
                    <a:pt x="1616" y="40"/>
                  </a:lnTo>
                  <a:lnTo>
                    <a:pt x="1490" y="13"/>
                  </a:lnTo>
                  <a:lnTo>
                    <a:pt x="1360" y="1"/>
                  </a:lnTo>
                  <a:lnTo>
                    <a:pt x="1293" y="0"/>
                  </a:lnTo>
                  <a:lnTo>
                    <a:pt x="1227" y="1"/>
                  </a:lnTo>
                  <a:lnTo>
                    <a:pt x="1096" y="13"/>
                  </a:lnTo>
                  <a:lnTo>
                    <a:pt x="970" y="40"/>
                  </a:lnTo>
                  <a:lnTo>
                    <a:pt x="848" y="77"/>
                  </a:lnTo>
                  <a:lnTo>
                    <a:pt x="732" y="126"/>
                  </a:lnTo>
                  <a:lnTo>
                    <a:pt x="622" y="186"/>
                  </a:lnTo>
                  <a:lnTo>
                    <a:pt x="519" y="255"/>
                  </a:lnTo>
                  <a:lnTo>
                    <a:pt x="423" y="334"/>
                  </a:lnTo>
                  <a:lnTo>
                    <a:pt x="335" y="421"/>
                  </a:lnTo>
                  <a:lnTo>
                    <a:pt x="257" y="517"/>
                  </a:lnTo>
                  <a:lnTo>
                    <a:pt x="187" y="619"/>
                  </a:lnTo>
                  <a:lnTo>
                    <a:pt x="127" y="730"/>
                  </a:lnTo>
                  <a:lnTo>
                    <a:pt x="78" y="845"/>
                  </a:lnTo>
                  <a:lnTo>
                    <a:pt x="40" y="965"/>
                  </a:lnTo>
                  <a:lnTo>
                    <a:pt x="15" y="1092"/>
                  </a:lnTo>
                  <a:lnTo>
                    <a:pt x="1" y="1221"/>
                  </a:lnTo>
                  <a:lnTo>
                    <a:pt x="0" y="1288"/>
                  </a:lnTo>
                  <a:lnTo>
                    <a:pt x="1" y="1355"/>
                  </a:lnTo>
                  <a:lnTo>
                    <a:pt x="15" y="1485"/>
                  </a:lnTo>
                  <a:lnTo>
                    <a:pt x="40" y="1610"/>
                  </a:lnTo>
                  <a:lnTo>
                    <a:pt x="78" y="1732"/>
                  </a:lnTo>
                  <a:lnTo>
                    <a:pt x="127" y="1847"/>
                  </a:lnTo>
                  <a:lnTo>
                    <a:pt x="187" y="1956"/>
                  </a:lnTo>
                  <a:lnTo>
                    <a:pt x="257" y="2060"/>
                  </a:lnTo>
                  <a:lnTo>
                    <a:pt x="335" y="2155"/>
                  </a:lnTo>
                  <a:lnTo>
                    <a:pt x="423" y="2242"/>
                  </a:lnTo>
                  <a:lnTo>
                    <a:pt x="519" y="2321"/>
                  </a:lnTo>
                  <a:lnTo>
                    <a:pt x="622" y="2391"/>
                  </a:lnTo>
                  <a:lnTo>
                    <a:pt x="732" y="2450"/>
                  </a:lnTo>
                  <a:lnTo>
                    <a:pt x="848" y="2499"/>
                  </a:lnTo>
                  <a:lnTo>
                    <a:pt x="970" y="2537"/>
                  </a:lnTo>
                  <a:lnTo>
                    <a:pt x="1096" y="2562"/>
                  </a:lnTo>
                  <a:lnTo>
                    <a:pt x="1227" y="2576"/>
                  </a:lnTo>
                  <a:lnTo>
                    <a:pt x="1293" y="2577"/>
                  </a:lnTo>
                  <a:close/>
                  <a:moveTo>
                    <a:pt x="1293" y="2349"/>
                  </a:moveTo>
                  <a:lnTo>
                    <a:pt x="1238" y="2348"/>
                  </a:lnTo>
                  <a:lnTo>
                    <a:pt x="1131" y="2337"/>
                  </a:lnTo>
                  <a:lnTo>
                    <a:pt x="1027" y="2315"/>
                  </a:lnTo>
                  <a:lnTo>
                    <a:pt x="927" y="2284"/>
                  </a:lnTo>
                  <a:lnTo>
                    <a:pt x="832" y="2244"/>
                  </a:lnTo>
                  <a:lnTo>
                    <a:pt x="741" y="2195"/>
                  </a:lnTo>
                  <a:lnTo>
                    <a:pt x="656" y="2138"/>
                  </a:lnTo>
                  <a:lnTo>
                    <a:pt x="577" y="2073"/>
                  </a:lnTo>
                  <a:lnTo>
                    <a:pt x="506" y="2001"/>
                  </a:lnTo>
                  <a:lnTo>
                    <a:pt x="440" y="1923"/>
                  </a:lnTo>
                  <a:lnTo>
                    <a:pt x="383" y="1838"/>
                  </a:lnTo>
                  <a:lnTo>
                    <a:pt x="334" y="1748"/>
                  </a:lnTo>
                  <a:lnTo>
                    <a:pt x="294" y="1653"/>
                  </a:lnTo>
                  <a:lnTo>
                    <a:pt x="262" y="1554"/>
                  </a:lnTo>
                  <a:lnTo>
                    <a:pt x="241" y="1450"/>
                  </a:lnTo>
                  <a:lnTo>
                    <a:pt x="230" y="1342"/>
                  </a:lnTo>
                  <a:lnTo>
                    <a:pt x="229" y="1288"/>
                  </a:lnTo>
                  <a:lnTo>
                    <a:pt x="230" y="1233"/>
                  </a:lnTo>
                  <a:lnTo>
                    <a:pt x="241" y="1127"/>
                  </a:lnTo>
                  <a:lnTo>
                    <a:pt x="262" y="1023"/>
                  </a:lnTo>
                  <a:lnTo>
                    <a:pt x="294" y="923"/>
                  </a:lnTo>
                  <a:lnTo>
                    <a:pt x="334" y="828"/>
                  </a:lnTo>
                  <a:lnTo>
                    <a:pt x="383" y="738"/>
                  </a:lnTo>
                  <a:lnTo>
                    <a:pt x="440" y="654"/>
                  </a:lnTo>
                  <a:lnTo>
                    <a:pt x="506" y="575"/>
                  </a:lnTo>
                  <a:lnTo>
                    <a:pt x="577" y="503"/>
                  </a:lnTo>
                  <a:lnTo>
                    <a:pt x="656" y="438"/>
                  </a:lnTo>
                  <a:lnTo>
                    <a:pt x="741" y="381"/>
                  </a:lnTo>
                  <a:lnTo>
                    <a:pt x="832" y="332"/>
                  </a:lnTo>
                  <a:lnTo>
                    <a:pt x="927" y="291"/>
                  </a:lnTo>
                  <a:lnTo>
                    <a:pt x="1027" y="261"/>
                  </a:lnTo>
                  <a:lnTo>
                    <a:pt x="1131" y="240"/>
                  </a:lnTo>
                  <a:lnTo>
                    <a:pt x="1238" y="229"/>
                  </a:lnTo>
                  <a:lnTo>
                    <a:pt x="1293" y="228"/>
                  </a:lnTo>
                  <a:lnTo>
                    <a:pt x="1349" y="229"/>
                  </a:lnTo>
                  <a:lnTo>
                    <a:pt x="1456" y="240"/>
                  </a:lnTo>
                  <a:lnTo>
                    <a:pt x="1560" y="261"/>
                  </a:lnTo>
                  <a:lnTo>
                    <a:pt x="1659" y="291"/>
                  </a:lnTo>
                  <a:lnTo>
                    <a:pt x="1755" y="332"/>
                  </a:lnTo>
                  <a:lnTo>
                    <a:pt x="1845" y="381"/>
                  </a:lnTo>
                  <a:lnTo>
                    <a:pt x="1930" y="438"/>
                  </a:lnTo>
                  <a:lnTo>
                    <a:pt x="2009" y="503"/>
                  </a:lnTo>
                  <a:lnTo>
                    <a:pt x="2081" y="575"/>
                  </a:lnTo>
                  <a:lnTo>
                    <a:pt x="2147" y="654"/>
                  </a:lnTo>
                  <a:lnTo>
                    <a:pt x="2204" y="738"/>
                  </a:lnTo>
                  <a:lnTo>
                    <a:pt x="2253" y="828"/>
                  </a:lnTo>
                  <a:lnTo>
                    <a:pt x="2293" y="923"/>
                  </a:lnTo>
                  <a:lnTo>
                    <a:pt x="2324" y="1023"/>
                  </a:lnTo>
                  <a:lnTo>
                    <a:pt x="2345" y="1127"/>
                  </a:lnTo>
                  <a:lnTo>
                    <a:pt x="2357" y="1233"/>
                  </a:lnTo>
                  <a:lnTo>
                    <a:pt x="2358" y="1288"/>
                  </a:lnTo>
                  <a:lnTo>
                    <a:pt x="2357" y="1342"/>
                  </a:lnTo>
                  <a:lnTo>
                    <a:pt x="2345" y="1450"/>
                  </a:lnTo>
                  <a:lnTo>
                    <a:pt x="2324" y="1554"/>
                  </a:lnTo>
                  <a:lnTo>
                    <a:pt x="2293" y="1653"/>
                  </a:lnTo>
                  <a:lnTo>
                    <a:pt x="2253" y="1748"/>
                  </a:lnTo>
                  <a:lnTo>
                    <a:pt x="2204" y="1838"/>
                  </a:lnTo>
                  <a:lnTo>
                    <a:pt x="2147" y="1923"/>
                  </a:lnTo>
                  <a:lnTo>
                    <a:pt x="2081" y="2001"/>
                  </a:lnTo>
                  <a:lnTo>
                    <a:pt x="2009" y="2073"/>
                  </a:lnTo>
                  <a:lnTo>
                    <a:pt x="1930" y="2138"/>
                  </a:lnTo>
                  <a:lnTo>
                    <a:pt x="1845" y="2195"/>
                  </a:lnTo>
                  <a:lnTo>
                    <a:pt x="1755" y="2244"/>
                  </a:lnTo>
                  <a:lnTo>
                    <a:pt x="1659" y="2284"/>
                  </a:lnTo>
                  <a:lnTo>
                    <a:pt x="1560" y="2315"/>
                  </a:lnTo>
                  <a:lnTo>
                    <a:pt x="1456" y="2337"/>
                  </a:lnTo>
                  <a:lnTo>
                    <a:pt x="1349" y="2348"/>
                  </a:lnTo>
                  <a:lnTo>
                    <a:pt x="1293" y="2349"/>
                  </a:lnTo>
                  <a:close/>
                </a:path>
              </a:pathLst>
            </a:custGeom>
            <a:solidFill>
              <a:srgbClr val="2F2F2F"/>
            </a:solidFill>
            <a:ln w="1588">
              <a:solidFill>
                <a:srgbClr val="15180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0" name="Gruppieren 369">
            <a:extLst>
              <a:ext uri="{FF2B5EF4-FFF2-40B4-BE49-F238E27FC236}">
                <a16:creationId xmlns:a16="http://schemas.microsoft.com/office/drawing/2014/main" id="{A8060AC8-0C63-4800-865D-5378251798EA}"/>
              </a:ext>
            </a:extLst>
          </p:cNvPr>
          <p:cNvGrpSpPr/>
          <p:nvPr/>
        </p:nvGrpSpPr>
        <p:grpSpPr>
          <a:xfrm>
            <a:off x="1798873" y="4610007"/>
            <a:ext cx="356986" cy="375913"/>
            <a:chOff x="6618554" y="3187166"/>
            <a:chExt cx="1370013" cy="1363663"/>
          </a:xfrm>
        </p:grpSpPr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C15E3226-87CE-45AB-8EBD-16C12AC1C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704" y="3496729"/>
              <a:ext cx="746125" cy="744538"/>
            </a:xfrm>
            <a:custGeom>
              <a:avLst/>
              <a:gdLst>
                <a:gd name="T0" fmla="*/ 743 w 1411"/>
                <a:gd name="T1" fmla="*/ 1 h 1406"/>
                <a:gd name="T2" fmla="*/ 882 w 1411"/>
                <a:gd name="T3" fmla="*/ 22 h 1406"/>
                <a:gd name="T4" fmla="*/ 1013 w 1411"/>
                <a:gd name="T5" fmla="*/ 69 h 1406"/>
                <a:gd name="T6" fmla="*/ 1129 w 1411"/>
                <a:gd name="T7" fmla="*/ 140 h 1406"/>
                <a:gd name="T8" fmla="*/ 1228 w 1411"/>
                <a:gd name="T9" fmla="*/ 230 h 1406"/>
                <a:gd name="T10" fmla="*/ 1310 w 1411"/>
                <a:gd name="T11" fmla="*/ 338 h 1406"/>
                <a:gd name="T12" fmla="*/ 1369 w 1411"/>
                <a:gd name="T13" fmla="*/ 462 h 1406"/>
                <a:gd name="T14" fmla="*/ 1404 w 1411"/>
                <a:gd name="T15" fmla="*/ 596 h 1406"/>
                <a:gd name="T16" fmla="*/ 1411 w 1411"/>
                <a:gd name="T17" fmla="*/ 703 h 1406"/>
                <a:gd name="T18" fmla="*/ 1404 w 1411"/>
                <a:gd name="T19" fmla="*/ 811 h 1406"/>
                <a:gd name="T20" fmla="*/ 1369 w 1411"/>
                <a:gd name="T21" fmla="*/ 946 h 1406"/>
                <a:gd name="T22" fmla="*/ 1310 w 1411"/>
                <a:gd name="T23" fmla="*/ 1068 h 1406"/>
                <a:gd name="T24" fmla="*/ 1228 w 1411"/>
                <a:gd name="T25" fmla="*/ 1176 h 1406"/>
                <a:gd name="T26" fmla="*/ 1129 w 1411"/>
                <a:gd name="T27" fmla="*/ 1267 h 1406"/>
                <a:gd name="T28" fmla="*/ 1013 w 1411"/>
                <a:gd name="T29" fmla="*/ 1337 h 1406"/>
                <a:gd name="T30" fmla="*/ 882 w 1411"/>
                <a:gd name="T31" fmla="*/ 1385 h 1406"/>
                <a:gd name="T32" fmla="*/ 743 w 1411"/>
                <a:gd name="T33" fmla="*/ 1406 h 1406"/>
                <a:gd name="T34" fmla="*/ 670 w 1411"/>
                <a:gd name="T35" fmla="*/ 1406 h 1406"/>
                <a:gd name="T36" fmla="*/ 529 w 1411"/>
                <a:gd name="T37" fmla="*/ 1385 h 1406"/>
                <a:gd name="T38" fmla="*/ 400 w 1411"/>
                <a:gd name="T39" fmla="*/ 1337 h 1406"/>
                <a:gd name="T40" fmla="*/ 284 w 1411"/>
                <a:gd name="T41" fmla="*/ 1267 h 1406"/>
                <a:gd name="T42" fmla="*/ 183 w 1411"/>
                <a:gd name="T43" fmla="*/ 1176 h 1406"/>
                <a:gd name="T44" fmla="*/ 103 w 1411"/>
                <a:gd name="T45" fmla="*/ 1068 h 1406"/>
                <a:gd name="T46" fmla="*/ 44 w 1411"/>
                <a:gd name="T47" fmla="*/ 946 h 1406"/>
                <a:gd name="T48" fmla="*/ 8 w 1411"/>
                <a:gd name="T49" fmla="*/ 811 h 1406"/>
                <a:gd name="T50" fmla="*/ 0 w 1411"/>
                <a:gd name="T51" fmla="*/ 703 h 1406"/>
                <a:gd name="T52" fmla="*/ 8 w 1411"/>
                <a:gd name="T53" fmla="*/ 596 h 1406"/>
                <a:gd name="T54" fmla="*/ 44 w 1411"/>
                <a:gd name="T55" fmla="*/ 462 h 1406"/>
                <a:gd name="T56" fmla="*/ 103 w 1411"/>
                <a:gd name="T57" fmla="*/ 338 h 1406"/>
                <a:gd name="T58" fmla="*/ 183 w 1411"/>
                <a:gd name="T59" fmla="*/ 230 h 1406"/>
                <a:gd name="T60" fmla="*/ 284 w 1411"/>
                <a:gd name="T61" fmla="*/ 140 h 1406"/>
                <a:gd name="T62" fmla="*/ 400 w 1411"/>
                <a:gd name="T63" fmla="*/ 69 h 1406"/>
                <a:gd name="T64" fmla="*/ 529 w 1411"/>
                <a:gd name="T65" fmla="*/ 22 h 1406"/>
                <a:gd name="T66" fmla="*/ 670 w 1411"/>
                <a:gd name="T67" fmla="*/ 1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0"/>
                  </a:move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3"/>
                  </a:lnTo>
                  <a:lnTo>
                    <a:pt x="1129" y="140"/>
                  </a:lnTo>
                  <a:lnTo>
                    <a:pt x="1181" y="183"/>
                  </a:lnTo>
                  <a:lnTo>
                    <a:pt x="1228" y="230"/>
                  </a:lnTo>
                  <a:lnTo>
                    <a:pt x="1272" y="283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2"/>
                  </a:lnTo>
                  <a:lnTo>
                    <a:pt x="1390" y="527"/>
                  </a:lnTo>
                  <a:lnTo>
                    <a:pt x="1404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4" y="811"/>
                  </a:lnTo>
                  <a:lnTo>
                    <a:pt x="1390" y="879"/>
                  </a:lnTo>
                  <a:lnTo>
                    <a:pt x="1369" y="946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5"/>
                  </a:lnTo>
                  <a:lnTo>
                    <a:pt x="1228" y="1176"/>
                  </a:lnTo>
                  <a:lnTo>
                    <a:pt x="1181" y="1224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4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4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4"/>
                  </a:lnTo>
                  <a:lnTo>
                    <a:pt x="183" y="1176"/>
                  </a:lnTo>
                  <a:lnTo>
                    <a:pt x="141" y="1125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6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2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3"/>
                  </a:lnTo>
                  <a:lnTo>
                    <a:pt x="183" y="230"/>
                  </a:lnTo>
                  <a:lnTo>
                    <a:pt x="231" y="183"/>
                  </a:lnTo>
                  <a:lnTo>
                    <a:pt x="284" y="140"/>
                  </a:lnTo>
                  <a:lnTo>
                    <a:pt x="341" y="103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BD2BD2D-80ED-4CDE-AC35-8BBC26F56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704" y="3496729"/>
              <a:ext cx="746125" cy="744538"/>
            </a:xfrm>
            <a:custGeom>
              <a:avLst/>
              <a:gdLst>
                <a:gd name="T0" fmla="*/ 743 w 1411"/>
                <a:gd name="T1" fmla="*/ 1 h 1406"/>
                <a:gd name="T2" fmla="*/ 882 w 1411"/>
                <a:gd name="T3" fmla="*/ 22 h 1406"/>
                <a:gd name="T4" fmla="*/ 1013 w 1411"/>
                <a:gd name="T5" fmla="*/ 69 h 1406"/>
                <a:gd name="T6" fmla="*/ 1129 w 1411"/>
                <a:gd name="T7" fmla="*/ 140 h 1406"/>
                <a:gd name="T8" fmla="*/ 1228 w 1411"/>
                <a:gd name="T9" fmla="*/ 230 h 1406"/>
                <a:gd name="T10" fmla="*/ 1310 w 1411"/>
                <a:gd name="T11" fmla="*/ 338 h 1406"/>
                <a:gd name="T12" fmla="*/ 1369 w 1411"/>
                <a:gd name="T13" fmla="*/ 462 h 1406"/>
                <a:gd name="T14" fmla="*/ 1404 w 1411"/>
                <a:gd name="T15" fmla="*/ 596 h 1406"/>
                <a:gd name="T16" fmla="*/ 1411 w 1411"/>
                <a:gd name="T17" fmla="*/ 703 h 1406"/>
                <a:gd name="T18" fmla="*/ 1404 w 1411"/>
                <a:gd name="T19" fmla="*/ 811 h 1406"/>
                <a:gd name="T20" fmla="*/ 1369 w 1411"/>
                <a:gd name="T21" fmla="*/ 946 h 1406"/>
                <a:gd name="T22" fmla="*/ 1310 w 1411"/>
                <a:gd name="T23" fmla="*/ 1068 h 1406"/>
                <a:gd name="T24" fmla="*/ 1228 w 1411"/>
                <a:gd name="T25" fmla="*/ 1176 h 1406"/>
                <a:gd name="T26" fmla="*/ 1129 w 1411"/>
                <a:gd name="T27" fmla="*/ 1267 h 1406"/>
                <a:gd name="T28" fmla="*/ 1013 w 1411"/>
                <a:gd name="T29" fmla="*/ 1337 h 1406"/>
                <a:gd name="T30" fmla="*/ 882 w 1411"/>
                <a:gd name="T31" fmla="*/ 1385 h 1406"/>
                <a:gd name="T32" fmla="*/ 743 w 1411"/>
                <a:gd name="T33" fmla="*/ 1406 h 1406"/>
                <a:gd name="T34" fmla="*/ 670 w 1411"/>
                <a:gd name="T35" fmla="*/ 1406 h 1406"/>
                <a:gd name="T36" fmla="*/ 529 w 1411"/>
                <a:gd name="T37" fmla="*/ 1385 h 1406"/>
                <a:gd name="T38" fmla="*/ 400 w 1411"/>
                <a:gd name="T39" fmla="*/ 1337 h 1406"/>
                <a:gd name="T40" fmla="*/ 284 w 1411"/>
                <a:gd name="T41" fmla="*/ 1267 h 1406"/>
                <a:gd name="T42" fmla="*/ 183 w 1411"/>
                <a:gd name="T43" fmla="*/ 1176 h 1406"/>
                <a:gd name="T44" fmla="*/ 103 w 1411"/>
                <a:gd name="T45" fmla="*/ 1068 h 1406"/>
                <a:gd name="T46" fmla="*/ 44 w 1411"/>
                <a:gd name="T47" fmla="*/ 946 h 1406"/>
                <a:gd name="T48" fmla="*/ 8 w 1411"/>
                <a:gd name="T49" fmla="*/ 811 h 1406"/>
                <a:gd name="T50" fmla="*/ 0 w 1411"/>
                <a:gd name="T51" fmla="*/ 703 h 1406"/>
                <a:gd name="T52" fmla="*/ 8 w 1411"/>
                <a:gd name="T53" fmla="*/ 596 h 1406"/>
                <a:gd name="T54" fmla="*/ 44 w 1411"/>
                <a:gd name="T55" fmla="*/ 462 h 1406"/>
                <a:gd name="T56" fmla="*/ 103 w 1411"/>
                <a:gd name="T57" fmla="*/ 338 h 1406"/>
                <a:gd name="T58" fmla="*/ 183 w 1411"/>
                <a:gd name="T59" fmla="*/ 230 h 1406"/>
                <a:gd name="T60" fmla="*/ 284 w 1411"/>
                <a:gd name="T61" fmla="*/ 140 h 1406"/>
                <a:gd name="T62" fmla="*/ 400 w 1411"/>
                <a:gd name="T63" fmla="*/ 69 h 1406"/>
                <a:gd name="T64" fmla="*/ 529 w 1411"/>
                <a:gd name="T65" fmla="*/ 22 h 1406"/>
                <a:gd name="T66" fmla="*/ 670 w 1411"/>
                <a:gd name="T67" fmla="*/ 1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0"/>
                  </a:move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3"/>
                  </a:lnTo>
                  <a:lnTo>
                    <a:pt x="1129" y="140"/>
                  </a:lnTo>
                  <a:lnTo>
                    <a:pt x="1181" y="183"/>
                  </a:lnTo>
                  <a:lnTo>
                    <a:pt x="1228" y="230"/>
                  </a:lnTo>
                  <a:lnTo>
                    <a:pt x="1272" y="283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2"/>
                  </a:lnTo>
                  <a:lnTo>
                    <a:pt x="1390" y="527"/>
                  </a:lnTo>
                  <a:lnTo>
                    <a:pt x="1404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4" y="811"/>
                  </a:lnTo>
                  <a:lnTo>
                    <a:pt x="1390" y="879"/>
                  </a:lnTo>
                  <a:lnTo>
                    <a:pt x="1369" y="946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5"/>
                  </a:lnTo>
                  <a:lnTo>
                    <a:pt x="1228" y="1176"/>
                  </a:lnTo>
                  <a:lnTo>
                    <a:pt x="1181" y="1224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4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4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4"/>
                  </a:lnTo>
                  <a:lnTo>
                    <a:pt x="183" y="1176"/>
                  </a:lnTo>
                  <a:lnTo>
                    <a:pt x="141" y="1125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6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2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3"/>
                  </a:lnTo>
                  <a:lnTo>
                    <a:pt x="183" y="230"/>
                  </a:lnTo>
                  <a:lnTo>
                    <a:pt x="231" y="183"/>
                  </a:lnTo>
                  <a:lnTo>
                    <a:pt x="284" y="140"/>
                  </a:lnTo>
                  <a:lnTo>
                    <a:pt x="341" y="103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close/>
                </a:path>
              </a:pathLst>
            </a:custGeom>
            <a:noFill/>
            <a:ln w="0">
              <a:solidFill>
                <a:srgbClr val="35343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CDAE7373-70BA-49E8-8D1A-AA4DA7495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179" y="3539591"/>
              <a:ext cx="177800" cy="601663"/>
            </a:xfrm>
            <a:custGeom>
              <a:avLst/>
              <a:gdLst>
                <a:gd name="T0" fmla="*/ 337 w 337"/>
                <a:gd name="T1" fmla="*/ 1135 h 1135"/>
                <a:gd name="T2" fmla="*/ 333 w 337"/>
                <a:gd name="T3" fmla="*/ 0 h 1135"/>
                <a:gd name="T4" fmla="*/ 234 w 337"/>
                <a:gd name="T5" fmla="*/ 0 h 1135"/>
                <a:gd name="T6" fmla="*/ 0 w 337"/>
                <a:gd name="T7" fmla="*/ 254 h 1135"/>
                <a:gd name="T8" fmla="*/ 5 w 337"/>
                <a:gd name="T9" fmla="*/ 891 h 1135"/>
                <a:gd name="T10" fmla="*/ 192 w 337"/>
                <a:gd name="T11" fmla="*/ 1129 h 1135"/>
                <a:gd name="T12" fmla="*/ 337 w 337"/>
                <a:gd name="T13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7" h="1135">
                  <a:moveTo>
                    <a:pt x="337" y="1135"/>
                  </a:moveTo>
                  <a:lnTo>
                    <a:pt x="333" y="0"/>
                  </a:lnTo>
                  <a:lnTo>
                    <a:pt x="234" y="0"/>
                  </a:lnTo>
                  <a:lnTo>
                    <a:pt x="0" y="254"/>
                  </a:lnTo>
                  <a:lnTo>
                    <a:pt x="5" y="891"/>
                  </a:lnTo>
                  <a:lnTo>
                    <a:pt x="192" y="1129"/>
                  </a:lnTo>
                  <a:lnTo>
                    <a:pt x="337" y="1135"/>
                  </a:lnTo>
                  <a:close/>
                </a:path>
              </a:pathLst>
            </a:custGeom>
            <a:solidFill>
              <a:srgbClr val="D513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455CD493-C035-4D7E-BBFF-50ED87464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792" y="3307816"/>
              <a:ext cx="1125538" cy="1122363"/>
            </a:xfrm>
            <a:custGeom>
              <a:avLst/>
              <a:gdLst>
                <a:gd name="T0" fmla="*/ 1120 w 2129"/>
                <a:gd name="T1" fmla="*/ 1 h 2121"/>
                <a:gd name="T2" fmla="*/ 1331 w 2129"/>
                <a:gd name="T3" fmla="*/ 34 h 2121"/>
                <a:gd name="T4" fmla="*/ 1526 w 2129"/>
                <a:gd name="T5" fmla="*/ 105 h 2121"/>
                <a:gd name="T6" fmla="*/ 1701 w 2129"/>
                <a:gd name="T7" fmla="*/ 210 h 2121"/>
                <a:gd name="T8" fmla="*/ 1852 w 2129"/>
                <a:gd name="T9" fmla="*/ 347 h 2121"/>
                <a:gd name="T10" fmla="*/ 1975 w 2129"/>
                <a:gd name="T11" fmla="*/ 511 h 2121"/>
                <a:gd name="T12" fmla="*/ 2064 w 2129"/>
                <a:gd name="T13" fmla="*/ 695 h 2121"/>
                <a:gd name="T14" fmla="*/ 2116 w 2129"/>
                <a:gd name="T15" fmla="*/ 899 h 2121"/>
                <a:gd name="T16" fmla="*/ 2129 w 2129"/>
                <a:gd name="T17" fmla="*/ 1060 h 2121"/>
                <a:gd name="T18" fmla="*/ 2116 w 2129"/>
                <a:gd name="T19" fmla="*/ 1222 h 2121"/>
                <a:gd name="T20" fmla="*/ 2064 w 2129"/>
                <a:gd name="T21" fmla="*/ 1425 h 2121"/>
                <a:gd name="T22" fmla="*/ 1975 w 2129"/>
                <a:gd name="T23" fmla="*/ 1611 h 2121"/>
                <a:gd name="T24" fmla="*/ 1852 w 2129"/>
                <a:gd name="T25" fmla="*/ 1774 h 2121"/>
                <a:gd name="T26" fmla="*/ 1701 w 2129"/>
                <a:gd name="T27" fmla="*/ 1910 h 2121"/>
                <a:gd name="T28" fmla="*/ 1526 w 2129"/>
                <a:gd name="T29" fmla="*/ 2017 h 2121"/>
                <a:gd name="T30" fmla="*/ 1331 w 2129"/>
                <a:gd name="T31" fmla="*/ 2088 h 2121"/>
                <a:gd name="T32" fmla="*/ 1120 w 2129"/>
                <a:gd name="T33" fmla="*/ 2120 h 2121"/>
                <a:gd name="T34" fmla="*/ 1009 w 2129"/>
                <a:gd name="T35" fmla="*/ 2120 h 2121"/>
                <a:gd name="T36" fmla="*/ 798 w 2129"/>
                <a:gd name="T37" fmla="*/ 2088 h 2121"/>
                <a:gd name="T38" fmla="*/ 603 w 2129"/>
                <a:gd name="T39" fmla="*/ 2017 h 2121"/>
                <a:gd name="T40" fmla="*/ 428 w 2129"/>
                <a:gd name="T41" fmla="*/ 1910 h 2121"/>
                <a:gd name="T42" fmla="*/ 277 w 2129"/>
                <a:gd name="T43" fmla="*/ 1774 h 2121"/>
                <a:gd name="T44" fmla="*/ 154 w 2129"/>
                <a:gd name="T45" fmla="*/ 1611 h 2121"/>
                <a:gd name="T46" fmla="*/ 65 w 2129"/>
                <a:gd name="T47" fmla="*/ 1425 h 2121"/>
                <a:gd name="T48" fmla="*/ 12 w 2129"/>
                <a:gd name="T49" fmla="*/ 1222 h 2121"/>
                <a:gd name="T50" fmla="*/ 0 w 2129"/>
                <a:gd name="T51" fmla="*/ 1060 h 2121"/>
                <a:gd name="T52" fmla="*/ 12 w 2129"/>
                <a:gd name="T53" fmla="*/ 899 h 2121"/>
                <a:gd name="T54" fmla="*/ 65 w 2129"/>
                <a:gd name="T55" fmla="*/ 695 h 2121"/>
                <a:gd name="T56" fmla="*/ 154 w 2129"/>
                <a:gd name="T57" fmla="*/ 511 h 2121"/>
                <a:gd name="T58" fmla="*/ 277 w 2129"/>
                <a:gd name="T59" fmla="*/ 347 h 2121"/>
                <a:gd name="T60" fmla="*/ 428 w 2129"/>
                <a:gd name="T61" fmla="*/ 210 h 2121"/>
                <a:gd name="T62" fmla="*/ 603 w 2129"/>
                <a:gd name="T63" fmla="*/ 105 h 2121"/>
                <a:gd name="T64" fmla="*/ 798 w 2129"/>
                <a:gd name="T65" fmla="*/ 34 h 2121"/>
                <a:gd name="T66" fmla="*/ 1009 w 2129"/>
                <a:gd name="T67" fmla="*/ 1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29" h="2121">
                  <a:moveTo>
                    <a:pt x="1064" y="0"/>
                  </a:moveTo>
                  <a:lnTo>
                    <a:pt x="1120" y="1"/>
                  </a:lnTo>
                  <a:lnTo>
                    <a:pt x="1227" y="12"/>
                  </a:lnTo>
                  <a:lnTo>
                    <a:pt x="1331" y="34"/>
                  </a:lnTo>
                  <a:lnTo>
                    <a:pt x="1430" y="65"/>
                  </a:lnTo>
                  <a:lnTo>
                    <a:pt x="1526" y="105"/>
                  </a:lnTo>
                  <a:lnTo>
                    <a:pt x="1616" y="154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1"/>
                  </a:lnTo>
                  <a:lnTo>
                    <a:pt x="2024" y="601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6"/>
                  </a:lnTo>
                  <a:lnTo>
                    <a:pt x="2129" y="1060"/>
                  </a:lnTo>
                  <a:lnTo>
                    <a:pt x="2128" y="1115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1"/>
                  </a:lnTo>
                  <a:lnTo>
                    <a:pt x="1975" y="1611"/>
                  </a:lnTo>
                  <a:lnTo>
                    <a:pt x="1918" y="1695"/>
                  </a:lnTo>
                  <a:lnTo>
                    <a:pt x="1852" y="1774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8"/>
                  </a:lnTo>
                  <a:lnTo>
                    <a:pt x="1526" y="2017"/>
                  </a:lnTo>
                  <a:lnTo>
                    <a:pt x="1430" y="2057"/>
                  </a:lnTo>
                  <a:lnTo>
                    <a:pt x="1331" y="2088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1"/>
                  </a:lnTo>
                  <a:lnTo>
                    <a:pt x="1009" y="2120"/>
                  </a:lnTo>
                  <a:lnTo>
                    <a:pt x="902" y="2109"/>
                  </a:lnTo>
                  <a:lnTo>
                    <a:pt x="798" y="2088"/>
                  </a:lnTo>
                  <a:lnTo>
                    <a:pt x="698" y="2057"/>
                  </a:lnTo>
                  <a:lnTo>
                    <a:pt x="603" y="2017"/>
                  </a:lnTo>
                  <a:lnTo>
                    <a:pt x="512" y="1968"/>
                  </a:lnTo>
                  <a:lnTo>
                    <a:pt x="428" y="1910"/>
                  </a:lnTo>
                  <a:lnTo>
                    <a:pt x="348" y="1845"/>
                  </a:lnTo>
                  <a:lnTo>
                    <a:pt x="277" y="1774"/>
                  </a:lnTo>
                  <a:lnTo>
                    <a:pt x="211" y="1695"/>
                  </a:lnTo>
                  <a:lnTo>
                    <a:pt x="154" y="1611"/>
                  </a:lnTo>
                  <a:lnTo>
                    <a:pt x="105" y="1521"/>
                  </a:lnTo>
                  <a:lnTo>
                    <a:pt x="65" y="1425"/>
                  </a:lnTo>
                  <a:lnTo>
                    <a:pt x="34" y="1326"/>
                  </a:lnTo>
                  <a:lnTo>
                    <a:pt x="12" y="1222"/>
                  </a:lnTo>
                  <a:lnTo>
                    <a:pt x="1" y="1115"/>
                  </a:lnTo>
                  <a:lnTo>
                    <a:pt x="0" y="1060"/>
                  </a:lnTo>
                  <a:lnTo>
                    <a:pt x="1" y="1006"/>
                  </a:lnTo>
                  <a:lnTo>
                    <a:pt x="12" y="899"/>
                  </a:lnTo>
                  <a:lnTo>
                    <a:pt x="34" y="795"/>
                  </a:lnTo>
                  <a:lnTo>
                    <a:pt x="65" y="695"/>
                  </a:lnTo>
                  <a:lnTo>
                    <a:pt x="105" y="601"/>
                  </a:lnTo>
                  <a:lnTo>
                    <a:pt x="154" y="511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8" y="210"/>
                  </a:lnTo>
                  <a:lnTo>
                    <a:pt x="512" y="154"/>
                  </a:lnTo>
                  <a:lnTo>
                    <a:pt x="603" y="105"/>
                  </a:lnTo>
                  <a:lnTo>
                    <a:pt x="698" y="65"/>
                  </a:lnTo>
                  <a:lnTo>
                    <a:pt x="798" y="34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6" name="Freeform 59">
              <a:extLst>
                <a:ext uri="{FF2B5EF4-FFF2-40B4-BE49-F238E27FC236}">
                  <a16:creationId xmlns:a16="http://schemas.microsoft.com/office/drawing/2014/main" id="{CDA7272C-0996-4428-B87D-B7D454AC4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6042" y="3437991"/>
              <a:ext cx="360363" cy="400050"/>
            </a:xfrm>
            <a:custGeom>
              <a:avLst/>
              <a:gdLst>
                <a:gd name="T0" fmla="*/ 5 w 681"/>
                <a:gd name="T1" fmla="*/ 754 h 757"/>
                <a:gd name="T2" fmla="*/ 0 w 681"/>
                <a:gd name="T3" fmla="*/ 757 h 757"/>
                <a:gd name="T4" fmla="*/ 681 w 681"/>
                <a:gd name="T5" fmla="*/ 656 h 757"/>
                <a:gd name="T6" fmla="*/ 555 w 681"/>
                <a:gd name="T7" fmla="*/ 0 h 757"/>
                <a:gd name="T8" fmla="*/ 499 w 681"/>
                <a:gd name="T9" fmla="*/ 24 h 757"/>
                <a:gd name="T10" fmla="*/ 393 w 681"/>
                <a:gd name="T11" fmla="*/ 85 h 757"/>
                <a:gd name="T12" fmla="*/ 297 w 681"/>
                <a:gd name="T13" fmla="*/ 160 h 757"/>
                <a:gd name="T14" fmla="*/ 212 w 681"/>
                <a:gd name="T15" fmla="*/ 247 h 757"/>
                <a:gd name="T16" fmla="*/ 140 w 681"/>
                <a:gd name="T17" fmla="*/ 345 h 757"/>
                <a:gd name="T18" fmla="*/ 81 w 681"/>
                <a:gd name="T19" fmla="*/ 451 h 757"/>
                <a:gd name="T20" fmla="*/ 39 w 681"/>
                <a:gd name="T21" fmla="*/ 567 h 757"/>
                <a:gd name="T22" fmla="*/ 12 w 681"/>
                <a:gd name="T23" fmla="*/ 689 h 757"/>
                <a:gd name="T24" fmla="*/ 5 w 681"/>
                <a:gd name="T25" fmla="*/ 754 h 757"/>
                <a:gd name="T26" fmla="*/ 5 w 681"/>
                <a:gd name="T27" fmla="*/ 754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1" h="757">
                  <a:moveTo>
                    <a:pt x="5" y="754"/>
                  </a:moveTo>
                  <a:lnTo>
                    <a:pt x="0" y="757"/>
                  </a:lnTo>
                  <a:lnTo>
                    <a:pt x="681" y="656"/>
                  </a:lnTo>
                  <a:lnTo>
                    <a:pt x="555" y="0"/>
                  </a:lnTo>
                  <a:lnTo>
                    <a:pt x="499" y="24"/>
                  </a:lnTo>
                  <a:lnTo>
                    <a:pt x="393" y="85"/>
                  </a:lnTo>
                  <a:lnTo>
                    <a:pt x="297" y="160"/>
                  </a:lnTo>
                  <a:lnTo>
                    <a:pt x="212" y="247"/>
                  </a:lnTo>
                  <a:lnTo>
                    <a:pt x="140" y="345"/>
                  </a:lnTo>
                  <a:lnTo>
                    <a:pt x="81" y="451"/>
                  </a:lnTo>
                  <a:lnTo>
                    <a:pt x="39" y="567"/>
                  </a:lnTo>
                  <a:lnTo>
                    <a:pt x="12" y="689"/>
                  </a:lnTo>
                  <a:lnTo>
                    <a:pt x="5" y="754"/>
                  </a:lnTo>
                  <a:lnTo>
                    <a:pt x="5" y="754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7" name="Freeform 60">
              <a:extLst>
                <a:ext uri="{FF2B5EF4-FFF2-40B4-BE49-F238E27FC236}">
                  <a16:creationId xmlns:a16="http://schemas.microsoft.com/office/drawing/2014/main" id="{AC17E67C-E427-489C-AAD6-F74300511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8467" y="3404654"/>
              <a:ext cx="473075" cy="325438"/>
            </a:xfrm>
            <a:custGeom>
              <a:avLst/>
              <a:gdLst>
                <a:gd name="T0" fmla="*/ 7 w 892"/>
                <a:gd name="T1" fmla="*/ 22 h 615"/>
                <a:gd name="T2" fmla="*/ 0 w 892"/>
                <a:gd name="T3" fmla="*/ 26 h 615"/>
                <a:gd name="T4" fmla="*/ 8 w 892"/>
                <a:gd name="T5" fmla="*/ 24 h 615"/>
                <a:gd name="T6" fmla="*/ 324 w 892"/>
                <a:gd name="T7" fmla="*/ 615 h 615"/>
                <a:gd name="T8" fmla="*/ 892 w 892"/>
                <a:gd name="T9" fmla="*/ 315 h 615"/>
                <a:gd name="T10" fmla="*/ 862 w 892"/>
                <a:gd name="T11" fmla="*/ 280 h 615"/>
                <a:gd name="T12" fmla="*/ 795 w 892"/>
                <a:gd name="T13" fmla="*/ 214 h 615"/>
                <a:gd name="T14" fmla="*/ 720 w 892"/>
                <a:gd name="T15" fmla="*/ 156 h 615"/>
                <a:gd name="T16" fmla="*/ 640 w 892"/>
                <a:gd name="T17" fmla="*/ 106 h 615"/>
                <a:gd name="T18" fmla="*/ 553 w 892"/>
                <a:gd name="T19" fmla="*/ 65 h 615"/>
                <a:gd name="T20" fmla="*/ 463 w 892"/>
                <a:gd name="T21" fmla="*/ 34 h 615"/>
                <a:gd name="T22" fmla="*/ 367 w 892"/>
                <a:gd name="T23" fmla="*/ 12 h 615"/>
                <a:gd name="T24" fmla="*/ 267 w 892"/>
                <a:gd name="T25" fmla="*/ 1 h 615"/>
                <a:gd name="T26" fmla="*/ 216 w 892"/>
                <a:gd name="T27" fmla="*/ 0 h 615"/>
                <a:gd name="T28" fmla="*/ 162 w 892"/>
                <a:gd name="T29" fmla="*/ 1 h 615"/>
                <a:gd name="T30" fmla="*/ 58 w 892"/>
                <a:gd name="T31" fmla="*/ 13 h 615"/>
                <a:gd name="T32" fmla="*/ 8 w 892"/>
                <a:gd name="T33" fmla="*/ 24 h 615"/>
                <a:gd name="T34" fmla="*/ 7 w 892"/>
                <a:gd name="T35" fmla="*/ 22 h 615"/>
                <a:gd name="T36" fmla="*/ 7 w 892"/>
                <a:gd name="T37" fmla="*/ 22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2" h="615">
                  <a:moveTo>
                    <a:pt x="7" y="22"/>
                  </a:moveTo>
                  <a:lnTo>
                    <a:pt x="0" y="26"/>
                  </a:lnTo>
                  <a:lnTo>
                    <a:pt x="8" y="24"/>
                  </a:lnTo>
                  <a:lnTo>
                    <a:pt x="324" y="615"/>
                  </a:lnTo>
                  <a:lnTo>
                    <a:pt x="892" y="315"/>
                  </a:lnTo>
                  <a:lnTo>
                    <a:pt x="862" y="280"/>
                  </a:lnTo>
                  <a:lnTo>
                    <a:pt x="795" y="214"/>
                  </a:lnTo>
                  <a:lnTo>
                    <a:pt x="720" y="156"/>
                  </a:lnTo>
                  <a:lnTo>
                    <a:pt x="640" y="106"/>
                  </a:lnTo>
                  <a:lnTo>
                    <a:pt x="553" y="65"/>
                  </a:lnTo>
                  <a:lnTo>
                    <a:pt x="463" y="34"/>
                  </a:lnTo>
                  <a:lnTo>
                    <a:pt x="367" y="12"/>
                  </a:lnTo>
                  <a:lnTo>
                    <a:pt x="267" y="1"/>
                  </a:lnTo>
                  <a:lnTo>
                    <a:pt x="216" y="0"/>
                  </a:lnTo>
                  <a:lnTo>
                    <a:pt x="162" y="1"/>
                  </a:lnTo>
                  <a:lnTo>
                    <a:pt x="58" y="13"/>
                  </a:lnTo>
                  <a:lnTo>
                    <a:pt x="8" y="24"/>
                  </a:lnTo>
                  <a:lnTo>
                    <a:pt x="7" y="22"/>
                  </a:lnTo>
                  <a:lnTo>
                    <a:pt x="7" y="22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20" name="Freeform 61">
              <a:extLst>
                <a:ext uri="{FF2B5EF4-FFF2-40B4-BE49-F238E27FC236}">
                  <a16:creationId xmlns:a16="http://schemas.microsoft.com/office/drawing/2014/main" id="{AC569288-686F-47A1-AAFF-8C337606A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9929" y="3625316"/>
              <a:ext cx="309563" cy="485775"/>
            </a:xfrm>
            <a:custGeom>
              <a:avLst/>
              <a:gdLst>
                <a:gd name="T0" fmla="*/ 461 w 586"/>
                <a:gd name="T1" fmla="*/ 913 h 918"/>
                <a:gd name="T2" fmla="*/ 461 w 586"/>
                <a:gd name="T3" fmla="*/ 913 h 918"/>
                <a:gd name="T4" fmla="*/ 489 w 586"/>
                <a:gd name="T5" fmla="*/ 863 h 918"/>
                <a:gd name="T6" fmla="*/ 535 w 586"/>
                <a:gd name="T7" fmla="*/ 756 h 918"/>
                <a:gd name="T8" fmla="*/ 567 w 586"/>
                <a:gd name="T9" fmla="*/ 642 h 918"/>
                <a:gd name="T10" fmla="*/ 583 w 586"/>
                <a:gd name="T11" fmla="*/ 523 h 918"/>
                <a:gd name="T12" fmla="*/ 586 w 586"/>
                <a:gd name="T13" fmla="*/ 461 h 918"/>
                <a:gd name="T14" fmla="*/ 583 w 586"/>
                <a:gd name="T15" fmla="*/ 398 h 918"/>
                <a:gd name="T16" fmla="*/ 567 w 586"/>
                <a:gd name="T17" fmla="*/ 275 h 918"/>
                <a:gd name="T18" fmla="*/ 532 w 586"/>
                <a:gd name="T19" fmla="*/ 160 h 918"/>
                <a:gd name="T20" fmla="*/ 484 w 586"/>
                <a:gd name="T21" fmla="*/ 50 h 918"/>
                <a:gd name="T22" fmla="*/ 455 w 586"/>
                <a:gd name="T23" fmla="*/ 0 h 918"/>
                <a:gd name="T24" fmla="*/ 0 w 586"/>
                <a:gd name="T25" fmla="*/ 458 h 918"/>
                <a:gd name="T26" fmla="*/ 461 w 586"/>
                <a:gd name="T27" fmla="*/ 913 h 918"/>
                <a:gd name="T28" fmla="*/ 456 w 586"/>
                <a:gd name="T29" fmla="*/ 918 h 918"/>
                <a:gd name="T30" fmla="*/ 461 w 586"/>
                <a:gd name="T31" fmla="*/ 913 h 918"/>
                <a:gd name="T32" fmla="*/ 461 w 586"/>
                <a:gd name="T33" fmla="*/ 913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6" h="918">
                  <a:moveTo>
                    <a:pt x="461" y="913"/>
                  </a:moveTo>
                  <a:lnTo>
                    <a:pt x="461" y="913"/>
                  </a:lnTo>
                  <a:lnTo>
                    <a:pt x="489" y="863"/>
                  </a:lnTo>
                  <a:lnTo>
                    <a:pt x="535" y="756"/>
                  </a:lnTo>
                  <a:lnTo>
                    <a:pt x="567" y="642"/>
                  </a:lnTo>
                  <a:lnTo>
                    <a:pt x="583" y="523"/>
                  </a:lnTo>
                  <a:lnTo>
                    <a:pt x="586" y="461"/>
                  </a:lnTo>
                  <a:lnTo>
                    <a:pt x="583" y="398"/>
                  </a:lnTo>
                  <a:lnTo>
                    <a:pt x="567" y="275"/>
                  </a:lnTo>
                  <a:lnTo>
                    <a:pt x="532" y="160"/>
                  </a:lnTo>
                  <a:lnTo>
                    <a:pt x="484" y="50"/>
                  </a:lnTo>
                  <a:lnTo>
                    <a:pt x="455" y="0"/>
                  </a:lnTo>
                  <a:lnTo>
                    <a:pt x="0" y="458"/>
                  </a:lnTo>
                  <a:lnTo>
                    <a:pt x="461" y="913"/>
                  </a:lnTo>
                  <a:lnTo>
                    <a:pt x="456" y="918"/>
                  </a:lnTo>
                  <a:lnTo>
                    <a:pt x="461" y="913"/>
                  </a:lnTo>
                  <a:lnTo>
                    <a:pt x="461" y="91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1" name="Freeform 62">
              <a:extLst>
                <a:ext uri="{FF2B5EF4-FFF2-40B4-BE49-F238E27FC236}">
                  <a16:creationId xmlns:a16="http://schemas.microsoft.com/office/drawing/2014/main" id="{96B4FA6D-D6AD-42A7-B386-DCC390D72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167" y="4006316"/>
              <a:ext cx="461963" cy="327025"/>
            </a:xfrm>
            <a:custGeom>
              <a:avLst/>
              <a:gdLst>
                <a:gd name="T0" fmla="*/ 0 w 874"/>
                <a:gd name="T1" fmla="*/ 603 h 618"/>
                <a:gd name="T2" fmla="*/ 6 w 874"/>
                <a:gd name="T3" fmla="*/ 598 h 618"/>
                <a:gd name="T4" fmla="*/ 52 w 874"/>
                <a:gd name="T5" fmla="*/ 608 h 618"/>
                <a:gd name="T6" fmla="*/ 146 w 874"/>
                <a:gd name="T7" fmla="*/ 618 h 618"/>
                <a:gd name="T8" fmla="*/ 194 w 874"/>
                <a:gd name="T9" fmla="*/ 618 h 618"/>
                <a:gd name="T10" fmla="*/ 245 w 874"/>
                <a:gd name="T11" fmla="*/ 618 h 618"/>
                <a:gd name="T12" fmla="*/ 345 w 874"/>
                <a:gd name="T13" fmla="*/ 605 h 618"/>
                <a:gd name="T14" fmla="*/ 441 w 874"/>
                <a:gd name="T15" fmla="*/ 584 h 618"/>
                <a:gd name="T16" fmla="*/ 532 w 874"/>
                <a:gd name="T17" fmla="*/ 552 h 618"/>
                <a:gd name="T18" fmla="*/ 619 w 874"/>
                <a:gd name="T19" fmla="*/ 510 h 618"/>
                <a:gd name="T20" fmla="*/ 700 w 874"/>
                <a:gd name="T21" fmla="*/ 460 h 618"/>
                <a:gd name="T22" fmla="*/ 775 w 874"/>
                <a:gd name="T23" fmla="*/ 402 h 618"/>
                <a:gd name="T24" fmla="*/ 842 w 874"/>
                <a:gd name="T25" fmla="*/ 336 h 618"/>
                <a:gd name="T26" fmla="*/ 874 w 874"/>
                <a:gd name="T27" fmla="*/ 299 h 618"/>
                <a:gd name="T28" fmla="*/ 302 w 874"/>
                <a:gd name="T29" fmla="*/ 0 h 618"/>
                <a:gd name="T30" fmla="*/ 0 w 874"/>
                <a:gd name="T31" fmla="*/ 602 h 618"/>
                <a:gd name="T32" fmla="*/ 0 w 874"/>
                <a:gd name="T33" fmla="*/ 603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618">
                  <a:moveTo>
                    <a:pt x="0" y="603"/>
                  </a:moveTo>
                  <a:lnTo>
                    <a:pt x="6" y="598"/>
                  </a:lnTo>
                  <a:lnTo>
                    <a:pt x="52" y="608"/>
                  </a:lnTo>
                  <a:lnTo>
                    <a:pt x="146" y="618"/>
                  </a:lnTo>
                  <a:lnTo>
                    <a:pt x="194" y="618"/>
                  </a:lnTo>
                  <a:lnTo>
                    <a:pt x="245" y="618"/>
                  </a:lnTo>
                  <a:lnTo>
                    <a:pt x="345" y="605"/>
                  </a:lnTo>
                  <a:lnTo>
                    <a:pt x="441" y="584"/>
                  </a:lnTo>
                  <a:lnTo>
                    <a:pt x="532" y="552"/>
                  </a:lnTo>
                  <a:lnTo>
                    <a:pt x="619" y="510"/>
                  </a:lnTo>
                  <a:lnTo>
                    <a:pt x="700" y="460"/>
                  </a:lnTo>
                  <a:lnTo>
                    <a:pt x="775" y="402"/>
                  </a:lnTo>
                  <a:lnTo>
                    <a:pt x="842" y="336"/>
                  </a:lnTo>
                  <a:lnTo>
                    <a:pt x="874" y="299"/>
                  </a:lnTo>
                  <a:lnTo>
                    <a:pt x="302" y="0"/>
                  </a:lnTo>
                  <a:lnTo>
                    <a:pt x="0" y="602"/>
                  </a:lnTo>
                  <a:lnTo>
                    <a:pt x="0" y="60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22" name="Freeform 63">
              <a:extLst>
                <a:ext uri="{FF2B5EF4-FFF2-40B4-BE49-F238E27FC236}">
                  <a16:creationId xmlns:a16="http://schemas.microsoft.com/office/drawing/2014/main" id="{456974E4-EE37-41A3-BE56-C3EA5340B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629" y="3903129"/>
              <a:ext cx="358775" cy="400050"/>
            </a:xfrm>
            <a:custGeom>
              <a:avLst/>
              <a:gdLst>
                <a:gd name="T0" fmla="*/ 557 w 678"/>
                <a:gd name="T1" fmla="*/ 752 h 756"/>
                <a:gd name="T2" fmla="*/ 678 w 678"/>
                <a:gd name="T3" fmla="*/ 95 h 756"/>
                <a:gd name="T4" fmla="*/ 0 w 678"/>
                <a:gd name="T5" fmla="*/ 0 h 756"/>
                <a:gd name="T6" fmla="*/ 6 w 678"/>
                <a:gd name="T7" fmla="*/ 64 h 756"/>
                <a:gd name="T8" fmla="*/ 34 w 678"/>
                <a:gd name="T9" fmla="*/ 187 h 756"/>
                <a:gd name="T10" fmla="*/ 77 w 678"/>
                <a:gd name="T11" fmla="*/ 304 h 756"/>
                <a:gd name="T12" fmla="*/ 137 w 678"/>
                <a:gd name="T13" fmla="*/ 412 h 756"/>
                <a:gd name="T14" fmla="*/ 210 w 678"/>
                <a:gd name="T15" fmla="*/ 510 h 756"/>
                <a:gd name="T16" fmla="*/ 296 w 678"/>
                <a:gd name="T17" fmla="*/ 597 h 756"/>
                <a:gd name="T18" fmla="*/ 394 w 678"/>
                <a:gd name="T19" fmla="*/ 671 h 756"/>
                <a:gd name="T20" fmla="*/ 502 w 678"/>
                <a:gd name="T21" fmla="*/ 731 h 756"/>
                <a:gd name="T22" fmla="*/ 560 w 678"/>
                <a:gd name="T23" fmla="*/ 756 h 756"/>
                <a:gd name="T24" fmla="*/ 557 w 678"/>
                <a:gd name="T25" fmla="*/ 752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8" h="756">
                  <a:moveTo>
                    <a:pt x="557" y="752"/>
                  </a:moveTo>
                  <a:lnTo>
                    <a:pt x="678" y="95"/>
                  </a:lnTo>
                  <a:lnTo>
                    <a:pt x="0" y="0"/>
                  </a:lnTo>
                  <a:lnTo>
                    <a:pt x="6" y="64"/>
                  </a:lnTo>
                  <a:lnTo>
                    <a:pt x="34" y="187"/>
                  </a:lnTo>
                  <a:lnTo>
                    <a:pt x="77" y="304"/>
                  </a:lnTo>
                  <a:lnTo>
                    <a:pt x="137" y="412"/>
                  </a:lnTo>
                  <a:lnTo>
                    <a:pt x="210" y="510"/>
                  </a:lnTo>
                  <a:lnTo>
                    <a:pt x="296" y="597"/>
                  </a:lnTo>
                  <a:lnTo>
                    <a:pt x="394" y="671"/>
                  </a:lnTo>
                  <a:lnTo>
                    <a:pt x="502" y="731"/>
                  </a:lnTo>
                  <a:lnTo>
                    <a:pt x="560" y="756"/>
                  </a:lnTo>
                  <a:lnTo>
                    <a:pt x="557" y="752"/>
                  </a:lnTo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3" name="Freeform 64">
              <a:extLst>
                <a:ext uri="{FF2B5EF4-FFF2-40B4-BE49-F238E27FC236}">
                  <a16:creationId xmlns:a16="http://schemas.microsoft.com/office/drawing/2014/main" id="{55A5DF32-9F5B-44B8-9FBB-442750B9D9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0792" y="3307816"/>
              <a:ext cx="1125538" cy="1122363"/>
            </a:xfrm>
            <a:custGeom>
              <a:avLst/>
              <a:gdLst>
                <a:gd name="T0" fmla="*/ 1227 w 2129"/>
                <a:gd name="T1" fmla="*/ 12 h 2121"/>
                <a:gd name="T2" fmla="*/ 1526 w 2129"/>
                <a:gd name="T3" fmla="*/ 105 h 2121"/>
                <a:gd name="T4" fmla="*/ 1780 w 2129"/>
                <a:gd name="T5" fmla="*/ 275 h 2121"/>
                <a:gd name="T6" fmla="*/ 1975 w 2129"/>
                <a:gd name="T7" fmla="*/ 511 h 2121"/>
                <a:gd name="T8" fmla="*/ 2095 w 2129"/>
                <a:gd name="T9" fmla="*/ 795 h 2121"/>
                <a:gd name="T10" fmla="*/ 2129 w 2129"/>
                <a:gd name="T11" fmla="*/ 1060 h 2121"/>
                <a:gd name="T12" fmla="*/ 2095 w 2129"/>
                <a:gd name="T13" fmla="*/ 1326 h 2121"/>
                <a:gd name="T14" fmla="*/ 1975 w 2129"/>
                <a:gd name="T15" fmla="*/ 1611 h 2121"/>
                <a:gd name="T16" fmla="*/ 1780 w 2129"/>
                <a:gd name="T17" fmla="*/ 1845 h 2121"/>
                <a:gd name="T18" fmla="*/ 1526 w 2129"/>
                <a:gd name="T19" fmla="*/ 2017 h 2121"/>
                <a:gd name="T20" fmla="*/ 1227 w 2129"/>
                <a:gd name="T21" fmla="*/ 2109 h 2121"/>
                <a:gd name="T22" fmla="*/ 1009 w 2129"/>
                <a:gd name="T23" fmla="*/ 2120 h 2121"/>
                <a:gd name="T24" fmla="*/ 698 w 2129"/>
                <a:gd name="T25" fmla="*/ 2057 h 2121"/>
                <a:gd name="T26" fmla="*/ 428 w 2129"/>
                <a:gd name="T27" fmla="*/ 1910 h 2121"/>
                <a:gd name="T28" fmla="*/ 211 w 2129"/>
                <a:gd name="T29" fmla="*/ 1695 h 2121"/>
                <a:gd name="T30" fmla="*/ 65 w 2129"/>
                <a:gd name="T31" fmla="*/ 1425 h 2121"/>
                <a:gd name="T32" fmla="*/ 1 w 2129"/>
                <a:gd name="T33" fmla="*/ 1115 h 2121"/>
                <a:gd name="T34" fmla="*/ 12 w 2129"/>
                <a:gd name="T35" fmla="*/ 899 h 2121"/>
                <a:gd name="T36" fmla="*/ 105 w 2129"/>
                <a:gd name="T37" fmla="*/ 601 h 2121"/>
                <a:gd name="T38" fmla="*/ 277 w 2129"/>
                <a:gd name="T39" fmla="*/ 347 h 2121"/>
                <a:gd name="T40" fmla="*/ 512 w 2129"/>
                <a:gd name="T41" fmla="*/ 154 h 2121"/>
                <a:gd name="T42" fmla="*/ 798 w 2129"/>
                <a:gd name="T43" fmla="*/ 34 h 2121"/>
                <a:gd name="T44" fmla="*/ 1064 w 2129"/>
                <a:gd name="T45" fmla="*/ 0 h 2121"/>
                <a:gd name="T46" fmla="*/ 861 w 2129"/>
                <a:gd name="T47" fmla="*/ 901 h 2121"/>
                <a:gd name="T48" fmla="*/ 573 w 2129"/>
                <a:gd name="T49" fmla="*/ 330 h 2121"/>
                <a:gd name="T50" fmla="*/ 320 w 2129"/>
                <a:gd name="T51" fmla="*/ 590 h 2121"/>
                <a:gd name="T52" fmla="*/ 192 w 2129"/>
                <a:gd name="T53" fmla="*/ 934 h 2121"/>
                <a:gd name="T54" fmla="*/ 848 w 2129"/>
                <a:gd name="T55" fmla="*/ 209 h 2121"/>
                <a:gd name="T56" fmla="*/ 1740 w 2129"/>
                <a:gd name="T57" fmla="*/ 498 h 2121"/>
                <a:gd name="T58" fmla="*/ 1568 w 2129"/>
                <a:gd name="T59" fmla="*/ 339 h 2121"/>
                <a:gd name="T60" fmla="*/ 1311 w 2129"/>
                <a:gd name="T61" fmla="*/ 217 h 2121"/>
                <a:gd name="T62" fmla="*/ 1064 w 2129"/>
                <a:gd name="T63" fmla="*/ 183 h 2121"/>
                <a:gd name="T64" fmla="*/ 856 w 2129"/>
                <a:gd name="T65" fmla="*/ 207 h 2121"/>
                <a:gd name="T66" fmla="*/ 1821 w 2129"/>
                <a:gd name="T67" fmla="*/ 1512 h 2121"/>
                <a:gd name="T68" fmla="*/ 1927 w 2129"/>
                <a:gd name="T69" fmla="*/ 1241 h 2121"/>
                <a:gd name="T70" fmla="*/ 1943 w 2129"/>
                <a:gd name="T71" fmla="*/ 997 h 2121"/>
                <a:gd name="T72" fmla="*/ 1844 w 2129"/>
                <a:gd name="T73" fmla="*/ 649 h 2121"/>
                <a:gd name="T74" fmla="*/ 1821 w 2129"/>
                <a:gd name="T75" fmla="*/ 1512 h 2121"/>
                <a:gd name="T76" fmla="*/ 870 w 2129"/>
                <a:gd name="T77" fmla="*/ 1923 h 2121"/>
                <a:gd name="T78" fmla="*/ 1016 w 2129"/>
                <a:gd name="T79" fmla="*/ 1938 h 2121"/>
                <a:gd name="T80" fmla="*/ 1215 w 2129"/>
                <a:gd name="T81" fmla="*/ 1925 h 2121"/>
                <a:gd name="T82" fmla="*/ 1489 w 2129"/>
                <a:gd name="T83" fmla="*/ 1830 h 2121"/>
                <a:gd name="T84" fmla="*/ 1712 w 2129"/>
                <a:gd name="T85" fmla="*/ 1656 h 2121"/>
                <a:gd name="T86" fmla="*/ 870 w 2129"/>
                <a:gd name="T87" fmla="*/ 1922 h 2121"/>
                <a:gd name="T88" fmla="*/ 863 w 2129"/>
                <a:gd name="T89" fmla="*/ 1218 h 2121"/>
                <a:gd name="T90" fmla="*/ 219 w 2129"/>
                <a:gd name="T91" fmla="*/ 1310 h 2121"/>
                <a:gd name="T92" fmla="*/ 395 w 2129"/>
                <a:gd name="T93" fmla="*/ 1633 h 2121"/>
                <a:gd name="T94" fmla="*/ 687 w 2129"/>
                <a:gd name="T95" fmla="*/ 1854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29" h="2121">
                  <a:moveTo>
                    <a:pt x="1064" y="0"/>
                  </a:moveTo>
                  <a:lnTo>
                    <a:pt x="1120" y="1"/>
                  </a:lnTo>
                  <a:lnTo>
                    <a:pt x="1227" y="12"/>
                  </a:lnTo>
                  <a:lnTo>
                    <a:pt x="1331" y="34"/>
                  </a:lnTo>
                  <a:lnTo>
                    <a:pt x="1430" y="65"/>
                  </a:lnTo>
                  <a:lnTo>
                    <a:pt x="1526" y="105"/>
                  </a:lnTo>
                  <a:lnTo>
                    <a:pt x="1616" y="154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1"/>
                  </a:lnTo>
                  <a:lnTo>
                    <a:pt x="2024" y="601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6"/>
                  </a:lnTo>
                  <a:lnTo>
                    <a:pt x="2129" y="1060"/>
                  </a:lnTo>
                  <a:lnTo>
                    <a:pt x="2128" y="1115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1"/>
                  </a:lnTo>
                  <a:lnTo>
                    <a:pt x="1975" y="1611"/>
                  </a:lnTo>
                  <a:lnTo>
                    <a:pt x="1918" y="1695"/>
                  </a:lnTo>
                  <a:lnTo>
                    <a:pt x="1852" y="1774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8"/>
                  </a:lnTo>
                  <a:lnTo>
                    <a:pt x="1526" y="2017"/>
                  </a:lnTo>
                  <a:lnTo>
                    <a:pt x="1430" y="2057"/>
                  </a:lnTo>
                  <a:lnTo>
                    <a:pt x="1331" y="2088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1"/>
                  </a:lnTo>
                  <a:lnTo>
                    <a:pt x="1009" y="2120"/>
                  </a:lnTo>
                  <a:lnTo>
                    <a:pt x="902" y="2109"/>
                  </a:lnTo>
                  <a:lnTo>
                    <a:pt x="798" y="2088"/>
                  </a:lnTo>
                  <a:lnTo>
                    <a:pt x="698" y="2057"/>
                  </a:lnTo>
                  <a:lnTo>
                    <a:pt x="603" y="2017"/>
                  </a:lnTo>
                  <a:lnTo>
                    <a:pt x="512" y="1968"/>
                  </a:lnTo>
                  <a:lnTo>
                    <a:pt x="428" y="1910"/>
                  </a:lnTo>
                  <a:lnTo>
                    <a:pt x="348" y="1845"/>
                  </a:lnTo>
                  <a:lnTo>
                    <a:pt x="277" y="1774"/>
                  </a:lnTo>
                  <a:lnTo>
                    <a:pt x="211" y="1695"/>
                  </a:lnTo>
                  <a:lnTo>
                    <a:pt x="154" y="1611"/>
                  </a:lnTo>
                  <a:lnTo>
                    <a:pt x="105" y="1521"/>
                  </a:lnTo>
                  <a:lnTo>
                    <a:pt x="65" y="1425"/>
                  </a:lnTo>
                  <a:lnTo>
                    <a:pt x="34" y="1326"/>
                  </a:lnTo>
                  <a:lnTo>
                    <a:pt x="12" y="1222"/>
                  </a:lnTo>
                  <a:lnTo>
                    <a:pt x="1" y="1115"/>
                  </a:lnTo>
                  <a:lnTo>
                    <a:pt x="0" y="1060"/>
                  </a:lnTo>
                  <a:lnTo>
                    <a:pt x="1" y="1006"/>
                  </a:lnTo>
                  <a:lnTo>
                    <a:pt x="12" y="899"/>
                  </a:lnTo>
                  <a:lnTo>
                    <a:pt x="34" y="795"/>
                  </a:lnTo>
                  <a:lnTo>
                    <a:pt x="65" y="695"/>
                  </a:lnTo>
                  <a:lnTo>
                    <a:pt x="105" y="601"/>
                  </a:lnTo>
                  <a:lnTo>
                    <a:pt x="154" y="511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8" y="210"/>
                  </a:lnTo>
                  <a:lnTo>
                    <a:pt x="512" y="154"/>
                  </a:lnTo>
                  <a:lnTo>
                    <a:pt x="603" y="105"/>
                  </a:lnTo>
                  <a:lnTo>
                    <a:pt x="698" y="65"/>
                  </a:lnTo>
                  <a:lnTo>
                    <a:pt x="798" y="34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close/>
                  <a:moveTo>
                    <a:pt x="185" y="999"/>
                  </a:moveTo>
                  <a:lnTo>
                    <a:pt x="180" y="1002"/>
                  </a:lnTo>
                  <a:lnTo>
                    <a:pt x="861" y="901"/>
                  </a:lnTo>
                  <a:lnTo>
                    <a:pt x="735" y="245"/>
                  </a:lnTo>
                  <a:lnTo>
                    <a:pt x="679" y="269"/>
                  </a:lnTo>
                  <a:lnTo>
                    <a:pt x="573" y="330"/>
                  </a:lnTo>
                  <a:lnTo>
                    <a:pt x="477" y="405"/>
                  </a:lnTo>
                  <a:lnTo>
                    <a:pt x="392" y="492"/>
                  </a:lnTo>
                  <a:lnTo>
                    <a:pt x="320" y="590"/>
                  </a:lnTo>
                  <a:lnTo>
                    <a:pt x="261" y="696"/>
                  </a:lnTo>
                  <a:lnTo>
                    <a:pt x="219" y="812"/>
                  </a:lnTo>
                  <a:lnTo>
                    <a:pt x="192" y="934"/>
                  </a:lnTo>
                  <a:lnTo>
                    <a:pt x="185" y="999"/>
                  </a:lnTo>
                  <a:close/>
                  <a:moveTo>
                    <a:pt x="855" y="205"/>
                  </a:moveTo>
                  <a:lnTo>
                    <a:pt x="848" y="209"/>
                  </a:lnTo>
                  <a:lnTo>
                    <a:pt x="856" y="207"/>
                  </a:lnTo>
                  <a:lnTo>
                    <a:pt x="1172" y="798"/>
                  </a:lnTo>
                  <a:lnTo>
                    <a:pt x="1740" y="498"/>
                  </a:lnTo>
                  <a:lnTo>
                    <a:pt x="1710" y="463"/>
                  </a:lnTo>
                  <a:lnTo>
                    <a:pt x="1643" y="397"/>
                  </a:lnTo>
                  <a:lnTo>
                    <a:pt x="1568" y="339"/>
                  </a:lnTo>
                  <a:lnTo>
                    <a:pt x="1488" y="289"/>
                  </a:lnTo>
                  <a:lnTo>
                    <a:pt x="1401" y="248"/>
                  </a:lnTo>
                  <a:lnTo>
                    <a:pt x="1311" y="217"/>
                  </a:lnTo>
                  <a:lnTo>
                    <a:pt x="1215" y="195"/>
                  </a:lnTo>
                  <a:lnTo>
                    <a:pt x="1115" y="184"/>
                  </a:lnTo>
                  <a:lnTo>
                    <a:pt x="1064" y="183"/>
                  </a:lnTo>
                  <a:lnTo>
                    <a:pt x="1010" y="184"/>
                  </a:lnTo>
                  <a:lnTo>
                    <a:pt x="906" y="196"/>
                  </a:lnTo>
                  <a:lnTo>
                    <a:pt x="856" y="207"/>
                  </a:lnTo>
                  <a:lnTo>
                    <a:pt x="855" y="205"/>
                  </a:lnTo>
                  <a:close/>
                  <a:moveTo>
                    <a:pt x="1821" y="1512"/>
                  </a:moveTo>
                  <a:lnTo>
                    <a:pt x="1821" y="1512"/>
                  </a:lnTo>
                  <a:lnTo>
                    <a:pt x="1849" y="1462"/>
                  </a:lnTo>
                  <a:lnTo>
                    <a:pt x="1895" y="1355"/>
                  </a:lnTo>
                  <a:lnTo>
                    <a:pt x="1927" y="1241"/>
                  </a:lnTo>
                  <a:lnTo>
                    <a:pt x="1943" y="1122"/>
                  </a:lnTo>
                  <a:lnTo>
                    <a:pt x="1946" y="1060"/>
                  </a:lnTo>
                  <a:lnTo>
                    <a:pt x="1943" y="997"/>
                  </a:lnTo>
                  <a:lnTo>
                    <a:pt x="1927" y="874"/>
                  </a:lnTo>
                  <a:lnTo>
                    <a:pt x="1892" y="759"/>
                  </a:lnTo>
                  <a:lnTo>
                    <a:pt x="1844" y="649"/>
                  </a:lnTo>
                  <a:lnTo>
                    <a:pt x="1815" y="599"/>
                  </a:lnTo>
                  <a:lnTo>
                    <a:pt x="1360" y="1057"/>
                  </a:lnTo>
                  <a:lnTo>
                    <a:pt x="1821" y="1512"/>
                  </a:lnTo>
                  <a:lnTo>
                    <a:pt x="1816" y="1517"/>
                  </a:lnTo>
                  <a:lnTo>
                    <a:pt x="1821" y="1512"/>
                  </a:lnTo>
                  <a:close/>
                  <a:moveTo>
                    <a:pt x="870" y="1923"/>
                  </a:moveTo>
                  <a:lnTo>
                    <a:pt x="876" y="1918"/>
                  </a:lnTo>
                  <a:lnTo>
                    <a:pt x="922" y="1928"/>
                  </a:lnTo>
                  <a:lnTo>
                    <a:pt x="1016" y="1938"/>
                  </a:lnTo>
                  <a:lnTo>
                    <a:pt x="1064" y="1938"/>
                  </a:lnTo>
                  <a:lnTo>
                    <a:pt x="1115" y="1938"/>
                  </a:lnTo>
                  <a:lnTo>
                    <a:pt x="1215" y="1925"/>
                  </a:lnTo>
                  <a:lnTo>
                    <a:pt x="1311" y="1904"/>
                  </a:lnTo>
                  <a:lnTo>
                    <a:pt x="1402" y="1872"/>
                  </a:lnTo>
                  <a:lnTo>
                    <a:pt x="1489" y="1830"/>
                  </a:lnTo>
                  <a:lnTo>
                    <a:pt x="1570" y="1780"/>
                  </a:lnTo>
                  <a:lnTo>
                    <a:pt x="1645" y="1722"/>
                  </a:lnTo>
                  <a:lnTo>
                    <a:pt x="1712" y="1656"/>
                  </a:lnTo>
                  <a:lnTo>
                    <a:pt x="1744" y="1619"/>
                  </a:lnTo>
                  <a:lnTo>
                    <a:pt x="1172" y="1320"/>
                  </a:lnTo>
                  <a:lnTo>
                    <a:pt x="870" y="1922"/>
                  </a:lnTo>
                  <a:lnTo>
                    <a:pt x="870" y="1923"/>
                  </a:lnTo>
                  <a:close/>
                  <a:moveTo>
                    <a:pt x="742" y="1875"/>
                  </a:moveTo>
                  <a:lnTo>
                    <a:pt x="863" y="1218"/>
                  </a:lnTo>
                  <a:lnTo>
                    <a:pt x="185" y="1123"/>
                  </a:lnTo>
                  <a:lnTo>
                    <a:pt x="191" y="1187"/>
                  </a:lnTo>
                  <a:lnTo>
                    <a:pt x="219" y="1310"/>
                  </a:lnTo>
                  <a:lnTo>
                    <a:pt x="262" y="1427"/>
                  </a:lnTo>
                  <a:lnTo>
                    <a:pt x="322" y="1535"/>
                  </a:lnTo>
                  <a:lnTo>
                    <a:pt x="395" y="1633"/>
                  </a:lnTo>
                  <a:lnTo>
                    <a:pt x="481" y="1720"/>
                  </a:lnTo>
                  <a:lnTo>
                    <a:pt x="579" y="1794"/>
                  </a:lnTo>
                  <a:lnTo>
                    <a:pt x="687" y="1854"/>
                  </a:lnTo>
                  <a:lnTo>
                    <a:pt x="745" y="1879"/>
                  </a:lnTo>
                  <a:lnTo>
                    <a:pt x="742" y="1875"/>
                  </a:lnTo>
                  <a:close/>
                </a:path>
              </a:pathLst>
            </a:custGeom>
            <a:noFill/>
            <a:ln w="0">
              <a:solidFill>
                <a:srgbClr val="15180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4" name="Freeform 65">
              <a:extLst>
                <a:ext uri="{FF2B5EF4-FFF2-40B4-BE49-F238E27FC236}">
                  <a16:creationId xmlns:a16="http://schemas.microsoft.com/office/drawing/2014/main" id="{CDC49D38-B784-4AFC-B2C1-DD8408B21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8492" y="3757079"/>
              <a:ext cx="65088" cy="65088"/>
            </a:xfrm>
            <a:custGeom>
              <a:avLst/>
              <a:gdLst>
                <a:gd name="T0" fmla="*/ 120 w 123"/>
                <a:gd name="T1" fmla="*/ 44 h 123"/>
                <a:gd name="T2" fmla="*/ 123 w 123"/>
                <a:gd name="T3" fmla="*/ 56 h 123"/>
                <a:gd name="T4" fmla="*/ 120 w 123"/>
                <a:gd name="T5" fmla="*/ 81 h 123"/>
                <a:gd name="T6" fmla="*/ 109 w 123"/>
                <a:gd name="T7" fmla="*/ 101 h 123"/>
                <a:gd name="T8" fmla="*/ 91 w 123"/>
                <a:gd name="T9" fmla="*/ 116 h 123"/>
                <a:gd name="T10" fmla="*/ 79 w 123"/>
                <a:gd name="T11" fmla="*/ 121 h 123"/>
                <a:gd name="T12" fmla="*/ 67 w 123"/>
                <a:gd name="T13" fmla="*/ 123 h 123"/>
                <a:gd name="T14" fmla="*/ 43 w 123"/>
                <a:gd name="T15" fmla="*/ 121 h 123"/>
                <a:gd name="T16" fmla="*/ 22 w 123"/>
                <a:gd name="T17" fmla="*/ 110 h 123"/>
                <a:gd name="T18" fmla="*/ 7 w 123"/>
                <a:gd name="T19" fmla="*/ 91 h 123"/>
                <a:gd name="T20" fmla="*/ 3 w 123"/>
                <a:gd name="T21" fmla="*/ 79 h 123"/>
                <a:gd name="T22" fmla="*/ 0 w 123"/>
                <a:gd name="T23" fmla="*/ 66 h 123"/>
                <a:gd name="T24" fmla="*/ 3 w 123"/>
                <a:gd name="T25" fmla="*/ 43 h 123"/>
                <a:gd name="T26" fmla="*/ 14 w 123"/>
                <a:gd name="T27" fmla="*/ 22 h 123"/>
                <a:gd name="T28" fmla="*/ 32 w 123"/>
                <a:gd name="T29" fmla="*/ 7 h 123"/>
                <a:gd name="T30" fmla="*/ 44 w 123"/>
                <a:gd name="T31" fmla="*/ 3 h 123"/>
                <a:gd name="T32" fmla="*/ 57 w 123"/>
                <a:gd name="T33" fmla="*/ 0 h 123"/>
                <a:gd name="T34" fmla="*/ 80 w 123"/>
                <a:gd name="T35" fmla="*/ 3 h 123"/>
                <a:gd name="T36" fmla="*/ 101 w 123"/>
                <a:gd name="T37" fmla="*/ 14 h 123"/>
                <a:gd name="T38" fmla="*/ 116 w 123"/>
                <a:gd name="T39" fmla="*/ 33 h 123"/>
                <a:gd name="T40" fmla="*/ 120 w 123"/>
                <a:gd name="T41" fmla="*/ 4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3">
                  <a:moveTo>
                    <a:pt x="120" y="44"/>
                  </a:moveTo>
                  <a:lnTo>
                    <a:pt x="123" y="56"/>
                  </a:lnTo>
                  <a:lnTo>
                    <a:pt x="120" y="81"/>
                  </a:lnTo>
                  <a:lnTo>
                    <a:pt x="109" y="101"/>
                  </a:lnTo>
                  <a:lnTo>
                    <a:pt x="91" y="116"/>
                  </a:lnTo>
                  <a:lnTo>
                    <a:pt x="79" y="121"/>
                  </a:lnTo>
                  <a:lnTo>
                    <a:pt x="67" y="123"/>
                  </a:lnTo>
                  <a:lnTo>
                    <a:pt x="43" y="121"/>
                  </a:lnTo>
                  <a:lnTo>
                    <a:pt x="22" y="110"/>
                  </a:lnTo>
                  <a:lnTo>
                    <a:pt x="7" y="91"/>
                  </a:lnTo>
                  <a:lnTo>
                    <a:pt x="3" y="79"/>
                  </a:lnTo>
                  <a:lnTo>
                    <a:pt x="0" y="66"/>
                  </a:lnTo>
                  <a:lnTo>
                    <a:pt x="3" y="43"/>
                  </a:lnTo>
                  <a:lnTo>
                    <a:pt x="14" y="22"/>
                  </a:lnTo>
                  <a:lnTo>
                    <a:pt x="32" y="7"/>
                  </a:lnTo>
                  <a:lnTo>
                    <a:pt x="44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1" y="14"/>
                  </a:lnTo>
                  <a:lnTo>
                    <a:pt x="116" y="33"/>
                  </a:lnTo>
                  <a:lnTo>
                    <a:pt x="120" y="4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5" name="Freeform 66">
              <a:extLst>
                <a:ext uri="{FF2B5EF4-FFF2-40B4-BE49-F238E27FC236}">
                  <a16:creationId xmlns:a16="http://schemas.microsoft.com/office/drawing/2014/main" id="{14057A68-07C0-4C21-9012-F94D1E3BD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0554" y="3901541"/>
              <a:ext cx="66675" cy="65088"/>
            </a:xfrm>
            <a:custGeom>
              <a:avLst/>
              <a:gdLst>
                <a:gd name="T0" fmla="*/ 121 w 124"/>
                <a:gd name="T1" fmla="*/ 45 h 124"/>
                <a:gd name="T2" fmla="*/ 124 w 124"/>
                <a:gd name="T3" fmla="*/ 57 h 124"/>
                <a:gd name="T4" fmla="*/ 121 w 124"/>
                <a:gd name="T5" fmla="*/ 81 h 124"/>
                <a:gd name="T6" fmla="*/ 110 w 124"/>
                <a:gd name="T7" fmla="*/ 101 h 124"/>
                <a:gd name="T8" fmla="*/ 92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4 w 124"/>
                <a:gd name="T15" fmla="*/ 121 h 124"/>
                <a:gd name="T16" fmla="*/ 23 w 124"/>
                <a:gd name="T17" fmla="*/ 110 h 124"/>
                <a:gd name="T18" fmla="*/ 8 w 124"/>
                <a:gd name="T19" fmla="*/ 91 h 124"/>
                <a:gd name="T20" fmla="*/ 4 w 124"/>
                <a:gd name="T21" fmla="*/ 79 h 124"/>
                <a:gd name="T22" fmla="*/ 0 w 124"/>
                <a:gd name="T23" fmla="*/ 67 h 124"/>
                <a:gd name="T24" fmla="*/ 4 w 124"/>
                <a:gd name="T25" fmla="*/ 44 h 124"/>
                <a:gd name="T26" fmla="*/ 15 w 124"/>
                <a:gd name="T27" fmla="*/ 22 h 124"/>
                <a:gd name="T28" fmla="*/ 33 w 124"/>
                <a:gd name="T29" fmla="*/ 8 h 124"/>
                <a:gd name="T30" fmla="*/ 45 w 124"/>
                <a:gd name="T31" fmla="*/ 4 h 124"/>
                <a:gd name="T32" fmla="*/ 57 w 124"/>
                <a:gd name="T33" fmla="*/ 0 h 124"/>
                <a:gd name="T34" fmla="*/ 81 w 124"/>
                <a:gd name="T35" fmla="*/ 4 h 124"/>
                <a:gd name="T36" fmla="*/ 102 w 124"/>
                <a:gd name="T37" fmla="*/ 15 h 124"/>
                <a:gd name="T38" fmla="*/ 116 w 124"/>
                <a:gd name="T39" fmla="*/ 34 h 124"/>
                <a:gd name="T40" fmla="*/ 121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1" y="45"/>
                  </a:moveTo>
                  <a:lnTo>
                    <a:pt x="124" y="57"/>
                  </a:lnTo>
                  <a:lnTo>
                    <a:pt x="121" y="81"/>
                  </a:lnTo>
                  <a:lnTo>
                    <a:pt x="110" y="101"/>
                  </a:lnTo>
                  <a:lnTo>
                    <a:pt x="92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4" y="121"/>
                  </a:lnTo>
                  <a:lnTo>
                    <a:pt x="23" y="110"/>
                  </a:lnTo>
                  <a:lnTo>
                    <a:pt x="8" y="91"/>
                  </a:lnTo>
                  <a:lnTo>
                    <a:pt x="4" y="79"/>
                  </a:lnTo>
                  <a:lnTo>
                    <a:pt x="0" y="67"/>
                  </a:lnTo>
                  <a:lnTo>
                    <a:pt x="4" y="44"/>
                  </a:lnTo>
                  <a:lnTo>
                    <a:pt x="15" y="22"/>
                  </a:lnTo>
                  <a:lnTo>
                    <a:pt x="33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1" y="4"/>
                  </a:lnTo>
                  <a:lnTo>
                    <a:pt x="102" y="15"/>
                  </a:lnTo>
                  <a:lnTo>
                    <a:pt x="116" y="34"/>
                  </a:lnTo>
                  <a:lnTo>
                    <a:pt x="121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6" name="Freeform 67">
              <a:extLst>
                <a:ext uri="{FF2B5EF4-FFF2-40B4-BE49-F238E27FC236}">
                  <a16:creationId xmlns:a16="http://schemas.microsoft.com/office/drawing/2014/main" id="{8A273B5F-9514-42D0-B330-15F07663B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4029" y="3952341"/>
              <a:ext cx="65088" cy="65088"/>
            </a:xfrm>
            <a:custGeom>
              <a:avLst/>
              <a:gdLst>
                <a:gd name="T0" fmla="*/ 121 w 124"/>
                <a:gd name="T1" fmla="*/ 44 h 123"/>
                <a:gd name="T2" fmla="*/ 124 w 124"/>
                <a:gd name="T3" fmla="*/ 57 h 123"/>
                <a:gd name="T4" fmla="*/ 121 w 124"/>
                <a:gd name="T5" fmla="*/ 80 h 123"/>
                <a:gd name="T6" fmla="*/ 109 w 124"/>
                <a:gd name="T7" fmla="*/ 101 h 123"/>
                <a:gd name="T8" fmla="*/ 92 w 124"/>
                <a:gd name="T9" fmla="*/ 116 h 123"/>
                <a:gd name="T10" fmla="*/ 79 w 124"/>
                <a:gd name="T11" fmla="*/ 120 h 123"/>
                <a:gd name="T12" fmla="*/ 67 w 124"/>
                <a:gd name="T13" fmla="*/ 123 h 123"/>
                <a:gd name="T14" fmla="*/ 44 w 124"/>
                <a:gd name="T15" fmla="*/ 120 h 123"/>
                <a:gd name="T16" fmla="*/ 22 w 124"/>
                <a:gd name="T17" fmla="*/ 109 h 123"/>
                <a:gd name="T18" fmla="*/ 7 w 124"/>
                <a:gd name="T19" fmla="*/ 91 h 123"/>
                <a:gd name="T20" fmla="*/ 3 w 124"/>
                <a:gd name="T21" fmla="*/ 79 h 123"/>
                <a:gd name="T22" fmla="*/ 0 w 124"/>
                <a:gd name="T23" fmla="*/ 67 h 123"/>
                <a:gd name="T24" fmla="*/ 3 w 124"/>
                <a:gd name="T25" fmla="*/ 43 h 123"/>
                <a:gd name="T26" fmla="*/ 15 w 124"/>
                <a:gd name="T27" fmla="*/ 22 h 123"/>
                <a:gd name="T28" fmla="*/ 32 w 124"/>
                <a:gd name="T29" fmla="*/ 7 h 123"/>
                <a:gd name="T30" fmla="*/ 45 w 124"/>
                <a:gd name="T31" fmla="*/ 3 h 123"/>
                <a:gd name="T32" fmla="*/ 57 w 124"/>
                <a:gd name="T33" fmla="*/ 0 h 123"/>
                <a:gd name="T34" fmla="*/ 80 w 124"/>
                <a:gd name="T35" fmla="*/ 3 h 123"/>
                <a:gd name="T36" fmla="*/ 102 w 124"/>
                <a:gd name="T37" fmla="*/ 14 h 123"/>
                <a:gd name="T38" fmla="*/ 116 w 124"/>
                <a:gd name="T39" fmla="*/ 32 h 123"/>
                <a:gd name="T40" fmla="*/ 121 w 124"/>
                <a:gd name="T41" fmla="*/ 4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3">
                  <a:moveTo>
                    <a:pt x="121" y="44"/>
                  </a:moveTo>
                  <a:lnTo>
                    <a:pt x="124" y="57"/>
                  </a:lnTo>
                  <a:lnTo>
                    <a:pt x="121" y="80"/>
                  </a:lnTo>
                  <a:lnTo>
                    <a:pt x="109" y="101"/>
                  </a:lnTo>
                  <a:lnTo>
                    <a:pt x="92" y="116"/>
                  </a:lnTo>
                  <a:lnTo>
                    <a:pt x="79" y="120"/>
                  </a:lnTo>
                  <a:lnTo>
                    <a:pt x="67" y="123"/>
                  </a:lnTo>
                  <a:lnTo>
                    <a:pt x="44" y="120"/>
                  </a:lnTo>
                  <a:lnTo>
                    <a:pt x="22" y="109"/>
                  </a:lnTo>
                  <a:lnTo>
                    <a:pt x="7" y="91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3" y="43"/>
                  </a:lnTo>
                  <a:lnTo>
                    <a:pt x="15" y="22"/>
                  </a:lnTo>
                  <a:lnTo>
                    <a:pt x="32" y="7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2" y="14"/>
                  </a:lnTo>
                  <a:lnTo>
                    <a:pt x="116" y="32"/>
                  </a:lnTo>
                  <a:lnTo>
                    <a:pt x="121" y="4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7" name="Freeform 68">
              <a:extLst>
                <a:ext uri="{FF2B5EF4-FFF2-40B4-BE49-F238E27FC236}">
                  <a16:creationId xmlns:a16="http://schemas.microsoft.com/office/drawing/2014/main" id="{EE26FE72-09E5-46F7-873A-4A4E18F36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954" y="3826929"/>
              <a:ext cx="65088" cy="66675"/>
            </a:xfrm>
            <a:custGeom>
              <a:avLst/>
              <a:gdLst>
                <a:gd name="T0" fmla="*/ 121 w 124"/>
                <a:gd name="T1" fmla="*/ 45 h 124"/>
                <a:gd name="T2" fmla="*/ 124 w 124"/>
                <a:gd name="T3" fmla="*/ 57 h 124"/>
                <a:gd name="T4" fmla="*/ 121 w 124"/>
                <a:gd name="T5" fmla="*/ 81 h 124"/>
                <a:gd name="T6" fmla="*/ 109 w 124"/>
                <a:gd name="T7" fmla="*/ 101 h 124"/>
                <a:gd name="T8" fmla="*/ 90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2 w 124"/>
                <a:gd name="T15" fmla="*/ 121 h 124"/>
                <a:gd name="T16" fmla="*/ 22 w 124"/>
                <a:gd name="T17" fmla="*/ 110 h 124"/>
                <a:gd name="T18" fmla="*/ 7 w 124"/>
                <a:gd name="T19" fmla="*/ 91 h 124"/>
                <a:gd name="T20" fmla="*/ 2 w 124"/>
                <a:gd name="T21" fmla="*/ 79 h 124"/>
                <a:gd name="T22" fmla="*/ 0 w 124"/>
                <a:gd name="T23" fmla="*/ 67 h 124"/>
                <a:gd name="T24" fmla="*/ 2 w 124"/>
                <a:gd name="T25" fmla="*/ 43 h 124"/>
                <a:gd name="T26" fmla="*/ 14 w 124"/>
                <a:gd name="T27" fmla="*/ 22 h 124"/>
                <a:gd name="T28" fmla="*/ 32 w 124"/>
                <a:gd name="T29" fmla="*/ 8 h 124"/>
                <a:gd name="T30" fmla="*/ 45 w 124"/>
                <a:gd name="T31" fmla="*/ 3 h 124"/>
                <a:gd name="T32" fmla="*/ 57 w 124"/>
                <a:gd name="T33" fmla="*/ 0 h 124"/>
                <a:gd name="T34" fmla="*/ 80 w 124"/>
                <a:gd name="T35" fmla="*/ 3 h 124"/>
                <a:gd name="T36" fmla="*/ 102 w 124"/>
                <a:gd name="T37" fmla="*/ 15 h 124"/>
                <a:gd name="T38" fmla="*/ 116 w 124"/>
                <a:gd name="T39" fmla="*/ 33 h 124"/>
                <a:gd name="T40" fmla="*/ 121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1" y="45"/>
                  </a:moveTo>
                  <a:lnTo>
                    <a:pt x="124" y="57"/>
                  </a:lnTo>
                  <a:lnTo>
                    <a:pt x="121" y="81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2" y="121"/>
                  </a:lnTo>
                  <a:lnTo>
                    <a:pt x="22" y="110"/>
                  </a:lnTo>
                  <a:lnTo>
                    <a:pt x="7" y="91"/>
                  </a:lnTo>
                  <a:lnTo>
                    <a:pt x="2" y="79"/>
                  </a:lnTo>
                  <a:lnTo>
                    <a:pt x="0" y="67"/>
                  </a:lnTo>
                  <a:lnTo>
                    <a:pt x="2" y="43"/>
                  </a:lnTo>
                  <a:lnTo>
                    <a:pt x="14" y="22"/>
                  </a:lnTo>
                  <a:lnTo>
                    <a:pt x="32" y="8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2" y="15"/>
                  </a:lnTo>
                  <a:lnTo>
                    <a:pt x="116" y="33"/>
                  </a:lnTo>
                  <a:lnTo>
                    <a:pt x="121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8" name="Freeform 69">
              <a:extLst>
                <a:ext uri="{FF2B5EF4-FFF2-40B4-BE49-F238E27FC236}">
                  <a16:creationId xmlns:a16="http://schemas.microsoft.com/office/drawing/2014/main" id="{7F8DCB0E-5CC9-4CD1-88DA-AFF429D01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442" y="3707866"/>
              <a:ext cx="66675" cy="65088"/>
            </a:xfrm>
            <a:custGeom>
              <a:avLst/>
              <a:gdLst>
                <a:gd name="T0" fmla="*/ 122 w 124"/>
                <a:gd name="T1" fmla="*/ 45 h 124"/>
                <a:gd name="T2" fmla="*/ 124 w 124"/>
                <a:gd name="T3" fmla="*/ 57 h 124"/>
                <a:gd name="T4" fmla="*/ 122 w 124"/>
                <a:gd name="T5" fmla="*/ 81 h 124"/>
                <a:gd name="T6" fmla="*/ 110 w 124"/>
                <a:gd name="T7" fmla="*/ 101 h 124"/>
                <a:gd name="T8" fmla="*/ 92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4 w 124"/>
                <a:gd name="T15" fmla="*/ 121 h 124"/>
                <a:gd name="T16" fmla="*/ 22 w 124"/>
                <a:gd name="T17" fmla="*/ 110 h 124"/>
                <a:gd name="T18" fmla="*/ 8 w 124"/>
                <a:gd name="T19" fmla="*/ 91 h 124"/>
                <a:gd name="T20" fmla="*/ 3 w 124"/>
                <a:gd name="T21" fmla="*/ 79 h 124"/>
                <a:gd name="T22" fmla="*/ 0 w 124"/>
                <a:gd name="T23" fmla="*/ 67 h 124"/>
                <a:gd name="T24" fmla="*/ 3 w 124"/>
                <a:gd name="T25" fmla="*/ 44 h 124"/>
                <a:gd name="T26" fmla="*/ 14 w 124"/>
                <a:gd name="T27" fmla="*/ 22 h 124"/>
                <a:gd name="T28" fmla="*/ 33 w 124"/>
                <a:gd name="T29" fmla="*/ 8 h 124"/>
                <a:gd name="T30" fmla="*/ 45 w 124"/>
                <a:gd name="T31" fmla="*/ 4 h 124"/>
                <a:gd name="T32" fmla="*/ 57 w 124"/>
                <a:gd name="T33" fmla="*/ 0 h 124"/>
                <a:gd name="T34" fmla="*/ 81 w 124"/>
                <a:gd name="T35" fmla="*/ 4 h 124"/>
                <a:gd name="T36" fmla="*/ 102 w 124"/>
                <a:gd name="T37" fmla="*/ 15 h 124"/>
                <a:gd name="T38" fmla="*/ 117 w 124"/>
                <a:gd name="T39" fmla="*/ 34 h 124"/>
                <a:gd name="T40" fmla="*/ 122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2" y="45"/>
                  </a:moveTo>
                  <a:lnTo>
                    <a:pt x="124" y="57"/>
                  </a:lnTo>
                  <a:lnTo>
                    <a:pt x="122" y="81"/>
                  </a:lnTo>
                  <a:lnTo>
                    <a:pt x="110" y="101"/>
                  </a:lnTo>
                  <a:lnTo>
                    <a:pt x="92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4" y="121"/>
                  </a:lnTo>
                  <a:lnTo>
                    <a:pt x="22" y="110"/>
                  </a:lnTo>
                  <a:lnTo>
                    <a:pt x="8" y="91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3" y="44"/>
                  </a:lnTo>
                  <a:lnTo>
                    <a:pt x="14" y="22"/>
                  </a:lnTo>
                  <a:lnTo>
                    <a:pt x="33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1" y="4"/>
                  </a:lnTo>
                  <a:lnTo>
                    <a:pt x="102" y="15"/>
                  </a:lnTo>
                  <a:lnTo>
                    <a:pt x="117" y="34"/>
                  </a:lnTo>
                  <a:lnTo>
                    <a:pt x="122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9" name="Freeform 70">
              <a:extLst>
                <a:ext uri="{FF2B5EF4-FFF2-40B4-BE49-F238E27FC236}">
                  <a16:creationId xmlns:a16="http://schemas.microsoft.com/office/drawing/2014/main" id="{2287710A-C43F-4BCA-A5C3-9A864AC9C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7204" y="3807879"/>
              <a:ext cx="122238" cy="120650"/>
            </a:xfrm>
            <a:custGeom>
              <a:avLst/>
              <a:gdLst>
                <a:gd name="T0" fmla="*/ 225 w 230"/>
                <a:gd name="T1" fmla="*/ 83 h 229"/>
                <a:gd name="T2" fmla="*/ 230 w 230"/>
                <a:gd name="T3" fmla="*/ 106 h 229"/>
                <a:gd name="T4" fmla="*/ 225 w 230"/>
                <a:gd name="T5" fmla="*/ 149 h 229"/>
                <a:gd name="T6" fmla="*/ 204 w 230"/>
                <a:gd name="T7" fmla="*/ 188 h 229"/>
                <a:gd name="T8" fmla="*/ 169 w 230"/>
                <a:gd name="T9" fmla="*/ 217 h 229"/>
                <a:gd name="T10" fmla="*/ 147 w 230"/>
                <a:gd name="T11" fmla="*/ 225 h 229"/>
                <a:gd name="T12" fmla="*/ 125 w 230"/>
                <a:gd name="T13" fmla="*/ 229 h 229"/>
                <a:gd name="T14" fmla="*/ 80 w 230"/>
                <a:gd name="T15" fmla="*/ 225 h 229"/>
                <a:gd name="T16" fmla="*/ 41 w 230"/>
                <a:gd name="T17" fmla="*/ 204 h 229"/>
                <a:gd name="T18" fmla="*/ 13 w 230"/>
                <a:gd name="T19" fmla="*/ 169 h 229"/>
                <a:gd name="T20" fmla="*/ 4 w 230"/>
                <a:gd name="T21" fmla="*/ 147 h 229"/>
                <a:gd name="T22" fmla="*/ 0 w 230"/>
                <a:gd name="T23" fmla="*/ 125 h 229"/>
                <a:gd name="T24" fmla="*/ 4 w 230"/>
                <a:gd name="T25" fmla="*/ 80 h 229"/>
                <a:gd name="T26" fmla="*/ 25 w 230"/>
                <a:gd name="T27" fmla="*/ 41 h 229"/>
                <a:gd name="T28" fmla="*/ 60 w 230"/>
                <a:gd name="T29" fmla="*/ 14 h 229"/>
                <a:gd name="T30" fmla="*/ 82 w 230"/>
                <a:gd name="T31" fmla="*/ 5 h 229"/>
                <a:gd name="T32" fmla="*/ 106 w 230"/>
                <a:gd name="T33" fmla="*/ 0 h 229"/>
                <a:gd name="T34" fmla="*/ 149 w 230"/>
                <a:gd name="T35" fmla="*/ 5 h 229"/>
                <a:gd name="T36" fmla="*/ 188 w 230"/>
                <a:gd name="T37" fmla="*/ 26 h 229"/>
                <a:gd name="T38" fmla="*/ 216 w 230"/>
                <a:gd name="T39" fmla="*/ 60 h 229"/>
                <a:gd name="T40" fmla="*/ 225 w 230"/>
                <a:gd name="T41" fmla="*/ 8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229">
                  <a:moveTo>
                    <a:pt x="225" y="83"/>
                  </a:moveTo>
                  <a:lnTo>
                    <a:pt x="230" y="106"/>
                  </a:lnTo>
                  <a:lnTo>
                    <a:pt x="225" y="149"/>
                  </a:lnTo>
                  <a:lnTo>
                    <a:pt x="204" y="188"/>
                  </a:lnTo>
                  <a:lnTo>
                    <a:pt x="169" y="217"/>
                  </a:lnTo>
                  <a:lnTo>
                    <a:pt x="147" y="225"/>
                  </a:lnTo>
                  <a:lnTo>
                    <a:pt x="125" y="229"/>
                  </a:lnTo>
                  <a:lnTo>
                    <a:pt x="80" y="225"/>
                  </a:lnTo>
                  <a:lnTo>
                    <a:pt x="41" y="204"/>
                  </a:lnTo>
                  <a:lnTo>
                    <a:pt x="13" y="169"/>
                  </a:lnTo>
                  <a:lnTo>
                    <a:pt x="4" y="147"/>
                  </a:lnTo>
                  <a:lnTo>
                    <a:pt x="0" y="125"/>
                  </a:lnTo>
                  <a:lnTo>
                    <a:pt x="4" y="80"/>
                  </a:lnTo>
                  <a:lnTo>
                    <a:pt x="25" y="41"/>
                  </a:lnTo>
                  <a:lnTo>
                    <a:pt x="60" y="14"/>
                  </a:lnTo>
                  <a:lnTo>
                    <a:pt x="82" y="5"/>
                  </a:lnTo>
                  <a:lnTo>
                    <a:pt x="106" y="0"/>
                  </a:lnTo>
                  <a:lnTo>
                    <a:pt x="149" y="5"/>
                  </a:lnTo>
                  <a:lnTo>
                    <a:pt x="188" y="26"/>
                  </a:lnTo>
                  <a:lnTo>
                    <a:pt x="216" y="60"/>
                  </a:lnTo>
                  <a:lnTo>
                    <a:pt x="225" y="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0" name="Freeform 71">
              <a:extLst>
                <a:ext uri="{FF2B5EF4-FFF2-40B4-BE49-F238E27FC236}">
                  <a16:creationId xmlns:a16="http://schemas.microsoft.com/office/drawing/2014/main" id="{3D50203B-BDEE-43B2-B919-A51AE6CC7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8554" y="3187166"/>
              <a:ext cx="1370013" cy="1363663"/>
            </a:xfrm>
            <a:custGeom>
              <a:avLst/>
              <a:gdLst>
                <a:gd name="T0" fmla="*/ 1096 w 2587"/>
                <a:gd name="T1" fmla="*/ 14 h 2577"/>
                <a:gd name="T2" fmla="*/ 732 w 2587"/>
                <a:gd name="T3" fmla="*/ 126 h 2577"/>
                <a:gd name="T4" fmla="*/ 423 w 2587"/>
                <a:gd name="T5" fmla="*/ 334 h 2577"/>
                <a:gd name="T6" fmla="*/ 187 w 2587"/>
                <a:gd name="T7" fmla="*/ 620 h 2577"/>
                <a:gd name="T8" fmla="*/ 40 w 2587"/>
                <a:gd name="T9" fmla="*/ 967 h 2577"/>
                <a:gd name="T10" fmla="*/ 0 w 2587"/>
                <a:gd name="T11" fmla="*/ 1288 h 2577"/>
                <a:gd name="T12" fmla="*/ 40 w 2587"/>
                <a:gd name="T13" fmla="*/ 1611 h 2577"/>
                <a:gd name="T14" fmla="*/ 187 w 2587"/>
                <a:gd name="T15" fmla="*/ 1956 h 2577"/>
                <a:gd name="T16" fmla="*/ 423 w 2587"/>
                <a:gd name="T17" fmla="*/ 2242 h 2577"/>
                <a:gd name="T18" fmla="*/ 732 w 2587"/>
                <a:gd name="T19" fmla="*/ 2450 h 2577"/>
                <a:gd name="T20" fmla="*/ 1096 w 2587"/>
                <a:gd name="T21" fmla="*/ 2563 h 2577"/>
                <a:gd name="T22" fmla="*/ 1360 w 2587"/>
                <a:gd name="T23" fmla="*/ 2576 h 2577"/>
                <a:gd name="T24" fmla="*/ 1738 w 2587"/>
                <a:gd name="T25" fmla="*/ 2499 h 2577"/>
                <a:gd name="T26" fmla="*/ 2068 w 2587"/>
                <a:gd name="T27" fmla="*/ 2321 h 2577"/>
                <a:gd name="T28" fmla="*/ 2330 w 2587"/>
                <a:gd name="T29" fmla="*/ 2060 h 2577"/>
                <a:gd name="T30" fmla="*/ 2508 w 2587"/>
                <a:gd name="T31" fmla="*/ 1732 h 2577"/>
                <a:gd name="T32" fmla="*/ 2585 w 2587"/>
                <a:gd name="T33" fmla="*/ 1355 h 2577"/>
                <a:gd name="T34" fmla="*/ 2572 w 2587"/>
                <a:gd name="T35" fmla="*/ 1092 h 2577"/>
                <a:gd name="T36" fmla="*/ 2459 w 2587"/>
                <a:gd name="T37" fmla="*/ 730 h 2577"/>
                <a:gd name="T38" fmla="*/ 2251 w 2587"/>
                <a:gd name="T39" fmla="*/ 422 h 2577"/>
                <a:gd name="T40" fmla="*/ 1965 w 2587"/>
                <a:gd name="T41" fmla="*/ 186 h 2577"/>
                <a:gd name="T42" fmla="*/ 1617 w 2587"/>
                <a:gd name="T43" fmla="*/ 40 h 2577"/>
                <a:gd name="T44" fmla="*/ 1293 w 2587"/>
                <a:gd name="T45" fmla="*/ 0 h 2577"/>
                <a:gd name="T46" fmla="*/ 1456 w 2587"/>
                <a:gd name="T47" fmla="*/ 240 h 2577"/>
                <a:gd name="T48" fmla="*/ 1755 w 2587"/>
                <a:gd name="T49" fmla="*/ 333 h 2577"/>
                <a:gd name="T50" fmla="*/ 2009 w 2587"/>
                <a:gd name="T51" fmla="*/ 503 h 2577"/>
                <a:gd name="T52" fmla="*/ 2204 w 2587"/>
                <a:gd name="T53" fmla="*/ 739 h 2577"/>
                <a:gd name="T54" fmla="*/ 2324 w 2587"/>
                <a:gd name="T55" fmla="*/ 1023 h 2577"/>
                <a:gd name="T56" fmla="*/ 2358 w 2587"/>
                <a:gd name="T57" fmla="*/ 1288 h 2577"/>
                <a:gd name="T58" fmla="*/ 2324 w 2587"/>
                <a:gd name="T59" fmla="*/ 1554 h 2577"/>
                <a:gd name="T60" fmla="*/ 2204 w 2587"/>
                <a:gd name="T61" fmla="*/ 1839 h 2577"/>
                <a:gd name="T62" fmla="*/ 2009 w 2587"/>
                <a:gd name="T63" fmla="*/ 2073 h 2577"/>
                <a:gd name="T64" fmla="*/ 1755 w 2587"/>
                <a:gd name="T65" fmla="*/ 2245 h 2577"/>
                <a:gd name="T66" fmla="*/ 1456 w 2587"/>
                <a:gd name="T67" fmla="*/ 2337 h 2577"/>
                <a:gd name="T68" fmla="*/ 1238 w 2587"/>
                <a:gd name="T69" fmla="*/ 2348 h 2577"/>
                <a:gd name="T70" fmla="*/ 927 w 2587"/>
                <a:gd name="T71" fmla="*/ 2285 h 2577"/>
                <a:gd name="T72" fmla="*/ 657 w 2587"/>
                <a:gd name="T73" fmla="*/ 2138 h 2577"/>
                <a:gd name="T74" fmla="*/ 440 w 2587"/>
                <a:gd name="T75" fmla="*/ 1923 h 2577"/>
                <a:gd name="T76" fmla="*/ 294 w 2587"/>
                <a:gd name="T77" fmla="*/ 1653 h 2577"/>
                <a:gd name="T78" fmla="*/ 230 w 2587"/>
                <a:gd name="T79" fmla="*/ 1343 h 2577"/>
                <a:gd name="T80" fmla="*/ 241 w 2587"/>
                <a:gd name="T81" fmla="*/ 1127 h 2577"/>
                <a:gd name="T82" fmla="*/ 334 w 2587"/>
                <a:gd name="T83" fmla="*/ 829 h 2577"/>
                <a:gd name="T84" fmla="*/ 506 w 2587"/>
                <a:gd name="T85" fmla="*/ 575 h 2577"/>
                <a:gd name="T86" fmla="*/ 741 w 2587"/>
                <a:gd name="T87" fmla="*/ 382 h 2577"/>
                <a:gd name="T88" fmla="*/ 1027 w 2587"/>
                <a:gd name="T89" fmla="*/ 262 h 2577"/>
                <a:gd name="T90" fmla="*/ 1293 w 2587"/>
                <a:gd name="T91" fmla="*/ 228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7" h="2577">
                  <a:moveTo>
                    <a:pt x="1293" y="0"/>
                  </a:moveTo>
                  <a:lnTo>
                    <a:pt x="1227" y="1"/>
                  </a:lnTo>
                  <a:lnTo>
                    <a:pt x="1096" y="14"/>
                  </a:lnTo>
                  <a:lnTo>
                    <a:pt x="970" y="40"/>
                  </a:lnTo>
                  <a:lnTo>
                    <a:pt x="849" y="77"/>
                  </a:lnTo>
                  <a:lnTo>
                    <a:pt x="732" y="126"/>
                  </a:lnTo>
                  <a:lnTo>
                    <a:pt x="622" y="186"/>
                  </a:lnTo>
                  <a:lnTo>
                    <a:pt x="519" y="255"/>
                  </a:lnTo>
                  <a:lnTo>
                    <a:pt x="423" y="334"/>
                  </a:lnTo>
                  <a:lnTo>
                    <a:pt x="335" y="422"/>
                  </a:lnTo>
                  <a:lnTo>
                    <a:pt x="257" y="517"/>
                  </a:lnTo>
                  <a:lnTo>
                    <a:pt x="187" y="620"/>
                  </a:lnTo>
                  <a:lnTo>
                    <a:pt x="127" y="730"/>
                  </a:lnTo>
                  <a:lnTo>
                    <a:pt x="78" y="845"/>
                  </a:lnTo>
                  <a:lnTo>
                    <a:pt x="40" y="967"/>
                  </a:lnTo>
                  <a:lnTo>
                    <a:pt x="15" y="1092"/>
                  </a:lnTo>
                  <a:lnTo>
                    <a:pt x="1" y="1222"/>
                  </a:lnTo>
                  <a:lnTo>
                    <a:pt x="0" y="1288"/>
                  </a:lnTo>
                  <a:lnTo>
                    <a:pt x="1" y="1355"/>
                  </a:lnTo>
                  <a:lnTo>
                    <a:pt x="15" y="1485"/>
                  </a:lnTo>
                  <a:lnTo>
                    <a:pt x="40" y="1611"/>
                  </a:lnTo>
                  <a:lnTo>
                    <a:pt x="78" y="1732"/>
                  </a:lnTo>
                  <a:lnTo>
                    <a:pt x="127" y="1847"/>
                  </a:lnTo>
                  <a:lnTo>
                    <a:pt x="187" y="1956"/>
                  </a:lnTo>
                  <a:lnTo>
                    <a:pt x="257" y="2060"/>
                  </a:lnTo>
                  <a:lnTo>
                    <a:pt x="335" y="2156"/>
                  </a:lnTo>
                  <a:lnTo>
                    <a:pt x="423" y="2242"/>
                  </a:lnTo>
                  <a:lnTo>
                    <a:pt x="519" y="2321"/>
                  </a:lnTo>
                  <a:lnTo>
                    <a:pt x="622" y="2391"/>
                  </a:lnTo>
                  <a:lnTo>
                    <a:pt x="732" y="2450"/>
                  </a:lnTo>
                  <a:lnTo>
                    <a:pt x="849" y="2499"/>
                  </a:lnTo>
                  <a:lnTo>
                    <a:pt x="970" y="2537"/>
                  </a:lnTo>
                  <a:lnTo>
                    <a:pt x="1096" y="2563"/>
                  </a:lnTo>
                  <a:lnTo>
                    <a:pt x="1227" y="2576"/>
                  </a:lnTo>
                  <a:lnTo>
                    <a:pt x="1293" y="2577"/>
                  </a:lnTo>
                  <a:lnTo>
                    <a:pt x="1360" y="2576"/>
                  </a:lnTo>
                  <a:lnTo>
                    <a:pt x="1490" y="2563"/>
                  </a:lnTo>
                  <a:lnTo>
                    <a:pt x="1617" y="2537"/>
                  </a:lnTo>
                  <a:lnTo>
                    <a:pt x="1738" y="2499"/>
                  </a:lnTo>
                  <a:lnTo>
                    <a:pt x="1854" y="2450"/>
                  </a:lnTo>
                  <a:lnTo>
                    <a:pt x="1964" y="2391"/>
                  </a:lnTo>
                  <a:lnTo>
                    <a:pt x="2068" y="2321"/>
                  </a:lnTo>
                  <a:lnTo>
                    <a:pt x="2164" y="2242"/>
                  </a:lnTo>
                  <a:lnTo>
                    <a:pt x="2251" y="2156"/>
                  </a:lnTo>
                  <a:lnTo>
                    <a:pt x="2330" y="2060"/>
                  </a:lnTo>
                  <a:lnTo>
                    <a:pt x="2400" y="1956"/>
                  </a:lnTo>
                  <a:lnTo>
                    <a:pt x="2459" y="1847"/>
                  </a:lnTo>
                  <a:lnTo>
                    <a:pt x="2508" y="1732"/>
                  </a:lnTo>
                  <a:lnTo>
                    <a:pt x="2546" y="1611"/>
                  </a:lnTo>
                  <a:lnTo>
                    <a:pt x="2572" y="1485"/>
                  </a:lnTo>
                  <a:lnTo>
                    <a:pt x="2585" y="1355"/>
                  </a:lnTo>
                  <a:lnTo>
                    <a:pt x="2587" y="1288"/>
                  </a:lnTo>
                  <a:lnTo>
                    <a:pt x="2585" y="1222"/>
                  </a:lnTo>
                  <a:lnTo>
                    <a:pt x="2572" y="1092"/>
                  </a:lnTo>
                  <a:lnTo>
                    <a:pt x="2546" y="967"/>
                  </a:lnTo>
                  <a:lnTo>
                    <a:pt x="2508" y="845"/>
                  </a:lnTo>
                  <a:lnTo>
                    <a:pt x="2459" y="730"/>
                  </a:lnTo>
                  <a:lnTo>
                    <a:pt x="2400" y="620"/>
                  </a:lnTo>
                  <a:lnTo>
                    <a:pt x="2330" y="517"/>
                  </a:lnTo>
                  <a:lnTo>
                    <a:pt x="2251" y="422"/>
                  </a:lnTo>
                  <a:lnTo>
                    <a:pt x="2164" y="334"/>
                  </a:lnTo>
                  <a:lnTo>
                    <a:pt x="2068" y="255"/>
                  </a:lnTo>
                  <a:lnTo>
                    <a:pt x="1965" y="186"/>
                  </a:lnTo>
                  <a:lnTo>
                    <a:pt x="1854" y="126"/>
                  </a:lnTo>
                  <a:lnTo>
                    <a:pt x="1738" y="77"/>
                  </a:lnTo>
                  <a:lnTo>
                    <a:pt x="1617" y="40"/>
                  </a:lnTo>
                  <a:lnTo>
                    <a:pt x="1490" y="14"/>
                  </a:lnTo>
                  <a:lnTo>
                    <a:pt x="1360" y="1"/>
                  </a:lnTo>
                  <a:lnTo>
                    <a:pt x="1293" y="0"/>
                  </a:lnTo>
                  <a:close/>
                  <a:moveTo>
                    <a:pt x="1293" y="228"/>
                  </a:moveTo>
                  <a:lnTo>
                    <a:pt x="1349" y="229"/>
                  </a:lnTo>
                  <a:lnTo>
                    <a:pt x="1456" y="240"/>
                  </a:lnTo>
                  <a:lnTo>
                    <a:pt x="1560" y="262"/>
                  </a:lnTo>
                  <a:lnTo>
                    <a:pt x="1659" y="293"/>
                  </a:lnTo>
                  <a:lnTo>
                    <a:pt x="1755" y="333"/>
                  </a:lnTo>
                  <a:lnTo>
                    <a:pt x="1845" y="382"/>
                  </a:lnTo>
                  <a:lnTo>
                    <a:pt x="1930" y="438"/>
                  </a:lnTo>
                  <a:lnTo>
                    <a:pt x="2009" y="503"/>
                  </a:lnTo>
                  <a:lnTo>
                    <a:pt x="2081" y="575"/>
                  </a:lnTo>
                  <a:lnTo>
                    <a:pt x="2147" y="654"/>
                  </a:lnTo>
                  <a:lnTo>
                    <a:pt x="2204" y="739"/>
                  </a:lnTo>
                  <a:lnTo>
                    <a:pt x="2253" y="829"/>
                  </a:lnTo>
                  <a:lnTo>
                    <a:pt x="2293" y="923"/>
                  </a:lnTo>
                  <a:lnTo>
                    <a:pt x="2324" y="1023"/>
                  </a:lnTo>
                  <a:lnTo>
                    <a:pt x="2345" y="1127"/>
                  </a:lnTo>
                  <a:lnTo>
                    <a:pt x="2357" y="1234"/>
                  </a:lnTo>
                  <a:lnTo>
                    <a:pt x="2358" y="1288"/>
                  </a:lnTo>
                  <a:lnTo>
                    <a:pt x="2357" y="1343"/>
                  </a:lnTo>
                  <a:lnTo>
                    <a:pt x="2345" y="1450"/>
                  </a:lnTo>
                  <a:lnTo>
                    <a:pt x="2324" y="1554"/>
                  </a:lnTo>
                  <a:lnTo>
                    <a:pt x="2293" y="1653"/>
                  </a:lnTo>
                  <a:lnTo>
                    <a:pt x="2253" y="1749"/>
                  </a:lnTo>
                  <a:lnTo>
                    <a:pt x="2204" y="1839"/>
                  </a:lnTo>
                  <a:lnTo>
                    <a:pt x="2147" y="1923"/>
                  </a:lnTo>
                  <a:lnTo>
                    <a:pt x="2081" y="2001"/>
                  </a:lnTo>
                  <a:lnTo>
                    <a:pt x="2009" y="2073"/>
                  </a:lnTo>
                  <a:lnTo>
                    <a:pt x="1930" y="2138"/>
                  </a:lnTo>
                  <a:lnTo>
                    <a:pt x="1845" y="2196"/>
                  </a:lnTo>
                  <a:lnTo>
                    <a:pt x="1755" y="2245"/>
                  </a:lnTo>
                  <a:lnTo>
                    <a:pt x="1659" y="2285"/>
                  </a:lnTo>
                  <a:lnTo>
                    <a:pt x="1560" y="2316"/>
                  </a:lnTo>
                  <a:lnTo>
                    <a:pt x="1456" y="2337"/>
                  </a:lnTo>
                  <a:lnTo>
                    <a:pt x="1349" y="2348"/>
                  </a:lnTo>
                  <a:lnTo>
                    <a:pt x="1293" y="2349"/>
                  </a:lnTo>
                  <a:lnTo>
                    <a:pt x="1238" y="2348"/>
                  </a:lnTo>
                  <a:lnTo>
                    <a:pt x="1131" y="2337"/>
                  </a:lnTo>
                  <a:lnTo>
                    <a:pt x="1027" y="2316"/>
                  </a:lnTo>
                  <a:lnTo>
                    <a:pt x="927" y="2285"/>
                  </a:lnTo>
                  <a:lnTo>
                    <a:pt x="832" y="2245"/>
                  </a:lnTo>
                  <a:lnTo>
                    <a:pt x="741" y="2196"/>
                  </a:lnTo>
                  <a:lnTo>
                    <a:pt x="657" y="2138"/>
                  </a:lnTo>
                  <a:lnTo>
                    <a:pt x="577" y="2073"/>
                  </a:lnTo>
                  <a:lnTo>
                    <a:pt x="506" y="2001"/>
                  </a:lnTo>
                  <a:lnTo>
                    <a:pt x="440" y="1923"/>
                  </a:lnTo>
                  <a:lnTo>
                    <a:pt x="383" y="1839"/>
                  </a:lnTo>
                  <a:lnTo>
                    <a:pt x="334" y="1749"/>
                  </a:lnTo>
                  <a:lnTo>
                    <a:pt x="294" y="1653"/>
                  </a:lnTo>
                  <a:lnTo>
                    <a:pt x="263" y="1554"/>
                  </a:lnTo>
                  <a:lnTo>
                    <a:pt x="241" y="1450"/>
                  </a:lnTo>
                  <a:lnTo>
                    <a:pt x="230" y="1343"/>
                  </a:lnTo>
                  <a:lnTo>
                    <a:pt x="229" y="1288"/>
                  </a:lnTo>
                  <a:lnTo>
                    <a:pt x="230" y="1234"/>
                  </a:lnTo>
                  <a:lnTo>
                    <a:pt x="241" y="1127"/>
                  </a:lnTo>
                  <a:lnTo>
                    <a:pt x="263" y="1023"/>
                  </a:lnTo>
                  <a:lnTo>
                    <a:pt x="294" y="923"/>
                  </a:lnTo>
                  <a:lnTo>
                    <a:pt x="334" y="829"/>
                  </a:lnTo>
                  <a:lnTo>
                    <a:pt x="383" y="739"/>
                  </a:lnTo>
                  <a:lnTo>
                    <a:pt x="440" y="654"/>
                  </a:lnTo>
                  <a:lnTo>
                    <a:pt x="506" y="575"/>
                  </a:lnTo>
                  <a:lnTo>
                    <a:pt x="577" y="503"/>
                  </a:lnTo>
                  <a:lnTo>
                    <a:pt x="657" y="438"/>
                  </a:lnTo>
                  <a:lnTo>
                    <a:pt x="741" y="382"/>
                  </a:lnTo>
                  <a:lnTo>
                    <a:pt x="832" y="333"/>
                  </a:lnTo>
                  <a:lnTo>
                    <a:pt x="927" y="293"/>
                  </a:lnTo>
                  <a:lnTo>
                    <a:pt x="1027" y="262"/>
                  </a:lnTo>
                  <a:lnTo>
                    <a:pt x="1131" y="240"/>
                  </a:lnTo>
                  <a:lnTo>
                    <a:pt x="1238" y="229"/>
                  </a:lnTo>
                  <a:lnTo>
                    <a:pt x="1293" y="228"/>
                  </a:lnTo>
                  <a:close/>
                </a:path>
              </a:pathLst>
            </a:custGeom>
            <a:solidFill>
              <a:srgbClr val="2F2F2F"/>
            </a:solidFill>
            <a:ln w="1588">
              <a:solidFill>
                <a:srgbClr val="15180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CBC48252-EE58-4C7A-A57B-10F33F1D6E23}"/>
              </a:ext>
            </a:extLst>
          </p:cNvPr>
          <p:cNvSpPr/>
          <p:nvPr/>
        </p:nvSpPr>
        <p:spPr bwMode="auto">
          <a:xfrm>
            <a:off x="-288200" y="-596251"/>
            <a:ext cx="9144000" cy="5085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cxnSp>
        <p:nvCxnSpPr>
          <p:cNvPr id="408" name="Gerader Verbinder 407">
            <a:extLst>
              <a:ext uri="{FF2B5EF4-FFF2-40B4-BE49-F238E27FC236}">
                <a16:creationId xmlns:a16="http://schemas.microsoft.com/office/drawing/2014/main" id="{C3DA999B-3786-48E3-9871-C85A646DE141}"/>
              </a:ext>
            </a:extLst>
          </p:cNvPr>
          <p:cNvCxnSpPr>
            <a:cxnSpLocks/>
          </p:cNvCxnSpPr>
          <p:nvPr/>
        </p:nvCxnSpPr>
        <p:spPr>
          <a:xfrm flipH="1">
            <a:off x="5708022" y="3080137"/>
            <a:ext cx="1" cy="29694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43449F83-66A5-4A3D-8CCC-AE66AD7FB8E4}"/>
              </a:ext>
            </a:extLst>
          </p:cNvPr>
          <p:cNvGrpSpPr/>
          <p:nvPr/>
        </p:nvGrpSpPr>
        <p:grpSpPr>
          <a:xfrm>
            <a:off x="44772" y="-1031055"/>
            <a:ext cx="8938324" cy="4303656"/>
            <a:chOff x="44772" y="-1031055"/>
            <a:chExt cx="8938324" cy="4303656"/>
          </a:xfrm>
        </p:grpSpPr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8FEA66E6-2383-4059-9269-9CFF337BE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556" y="2484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445554BC-17C0-494F-A78B-C405BEF09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3800" y="33847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44AC7D2F-95CF-402D-BBB6-91AB1F90F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4468" y="13920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0DE93386-0553-4B63-B3A5-CBD2AE2FA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5407" y="55760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049248A3-6E4C-43A7-9870-722E8EC769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377" y="-4949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C294A3F4-8BCB-4A7C-B4DB-8E2298E57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288" y="7407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D0B02D2-B03F-42CE-8D94-DA8CF2978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7538" y="138623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F25F070-1500-4476-A160-F86B8B530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648" y="140316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6416CB91-1D90-4CEC-9CD1-B075FD216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5553" y="11848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258AC5D-CDA4-4F68-A0EA-E1EDFAAAA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4932" y="21531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5A955B0A-51B6-49E8-8330-7EDC79EE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6338" y="209133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r Verbinder 123">
              <a:extLst>
                <a:ext uri="{FF2B5EF4-FFF2-40B4-BE49-F238E27FC236}">
                  <a16:creationId xmlns:a16="http://schemas.microsoft.com/office/drawing/2014/main" id="{43EC7D6F-EDC6-4DA5-90AC-C46368DD99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0092" y="183016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15A0E9BE-F378-4361-A58A-1774AB0DF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4374" y="180965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50C3320D-B880-4F99-A878-0AC18B918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414" y="241858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EC92D09B-C3E0-4B1B-AEE0-79202682B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7937" y="228491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0B1DF436-B727-4D76-B3A4-0BC32238B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9163" y="2452862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9632DB67-CE97-42FE-9657-2E26F9B87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2451" y="99781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B4619810-0871-48C5-A5BB-AC439894E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56" y="-92010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34B71C53-3611-43CE-964E-D21D5FCD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3472" y="-26997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4ABC7C1C-4363-4571-BA9F-B11F77D16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835" y="5081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08D0AC78-56A6-4077-909E-871072B78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824" y="25249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849157DD-4FE9-4987-87A7-E9C7F1EFC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488" y="471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1DE817D3-181E-44C8-B87C-78F4C4A34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904" y="17069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21C1D657-6FFF-4F1A-A8ED-2276DDC7F6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578" y="-31946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2C742214-D9E4-4933-95F1-617491AEFF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1540" y="183744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8B8D561E-24D4-427A-BC3C-17013749B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143" y="-2595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986ABE95-3586-461B-877A-5EA5D16E86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8183" y="-5127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DD15C585-860F-4695-B3CB-1EC3CEADB3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7341" y="-78529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0E16FA10-1645-4489-921C-DF02C5E54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344" y="-4840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Gerader Verbinder 142">
              <a:extLst>
                <a:ext uri="{FF2B5EF4-FFF2-40B4-BE49-F238E27FC236}">
                  <a16:creationId xmlns:a16="http://schemas.microsoft.com/office/drawing/2014/main" id="{91E3C289-03FD-4879-AFEE-2744677B6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221" y="-100773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9A71D44F-70C7-47F9-94B6-9AD1E807B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2439" y="136338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r Verbinder 144">
              <a:extLst>
                <a:ext uri="{FF2B5EF4-FFF2-40B4-BE49-F238E27FC236}">
                  <a16:creationId xmlns:a16="http://schemas.microsoft.com/office/drawing/2014/main" id="{C9DB0010-2B08-4E99-BB64-A5CF2DB92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5761" y="-4272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r Verbinder 145">
              <a:extLst>
                <a:ext uri="{FF2B5EF4-FFF2-40B4-BE49-F238E27FC236}">
                  <a16:creationId xmlns:a16="http://schemas.microsoft.com/office/drawing/2014/main" id="{6B5F031E-EC38-41A9-AE8F-437CFDEC6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2705" y="-97546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422E6681-3B53-4DC6-8CA4-FC67443347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1249" y="81978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r Verbinder 148">
              <a:extLst>
                <a:ext uri="{FF2B5EF4-FFF2-40B4-BE49-F238E27FC236}">
                  <a16:creationId xmlns:a16="http://schemas.microsoft.com/office/drawing/2014/main" id="{939E038D-C8BB-4804-9E48-340A4C5C58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166" y="23231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E5CAD2AF-1100-4819-98ED-2388A2A34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197" y="-17960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r Verbinder 150">
              <a:extLst>
                <a:ext uri="{FF2B5EF4-FFF2-40B4-BE49-F238E27FC236}">
                  <a16:creationId xmlns:a16="http://schemas.microsoft.com/office/drawing/2014/main" id="{C8B07213-0CD7-4339-9167-E1DF91D4E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4722" y="-14847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r Verbinder 151">
              <a:extLst>
                <a:ext uri="{FF2B5EF4-FFF2-40B4-BE49-F238E27FC236}">
                  <a16:creationId xmlns:a16="http://schemas.microsoft.com/office/drawing/2014/main" id="{735DF036-66EF-4EA5-949F-F7A755975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61" y="47369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r Verbinder 152">
              <a:extLst>
                <a:ext uri="{FF2B5EF4-FFF2-40B4-BE49-F238E27FC236}">
                  <a16:creationId xmlns:a16="http://schemas.microsoft.com/office/drawing/2014/main" id="{AFF825CA-6B5F-4149-9E0D-F920E94DB3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5849" y="1816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r Verbinder 153">
              <a:extLst>
                <a:ext uri="{FF2B5EF4-FFF2-40B4-BE49-F238E27FC236}">
                  <a16:creationId xmlns:a16="http://schemas.microsoft.com/office/drawing/2014/main" id="{2DA79EFB-BB9A-44B8-BE24-2D5E006B81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100" y="-103105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r Verbinder 154">
              <a:extLst>
                <a:ext uri="{FF2B5EF4-FFF2-40B4-BE49-F238E27FC236}">
                  <a16:creationId xmlns:a16="http://schemas.microsoft.com/office/drawing/2014/main" id="{13299ABF-CFE5-40EF-AB48-4FF9B4173A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344" y="33167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05A8DEF4-62AC-4EE5-B03B-806E1FFAB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025" y="127733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0F46E48C-8F04-4A08-9AAA-3669DAF34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5573" y="13408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70B7E951-6F3C-4B00-A467-FEB73E614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76" y="15507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r Verbinder 158">
              <a:extLst>
                <a:ext uri="{FF2B5EF4-FFF2-40B4-BE49-F238E27FC236}">
                  <a16:creationId xmlns:a16="http://schemas.microsoft.com/office/drawing/2014/main" id="{913CE6CD-8C68-459C-A19F-303B29E70F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503" y="184136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r Verbinder 159">
              <a:extLst>
                <a:ext uri="{FF2B5EF4-FFF2-40B4-BE49-F238E27FC236}">
                  <a16:creationId xmlns:a16="http://schemas.microsoft.com/office/drawing/2014/main" id="{AC9CAA2D-7631-4FDE-8617-3316B8FF5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2773" y="1798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Gerader Verbinder 160">
              <a:extLst>
                <a:ext uri="{FF2B5EF4-FFF2-40B4-BE49-F238E27FC236}">
                  <a16:creationId xmlns:a16="http://schemas.microsoft.com/office/drawing/2014/main" id="{A2D8F393-9CA7-4806-AD21-6F50CD4B6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1750" y="7352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r Verbinder 161">
              <a:extLst>
                <a:ext uri="{FF2B5EF4-FFF2-40B4-BE49-F238E27FC236}">
                  <a16:creationId xmlns:a16="http://schemas.microsoft.com/office/drawing/2014/main" id="{CA4334B1-02B4-4E5A-B195-EA474CCF9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162" y="174238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>
              <a:extLst>
                <a:ext uri="{FF2B5EF4-FFF2-40B4-BE49-F238E27FC236}">
                  <a16:creationId xmlns:a16="http://schemas.microsoft.com/office/drawing/2014/main" id="{F9A6F583-6317-46FC-80DC-EA546AC40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3199" y="10793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F6284001-2FF5-4BE6-8C41-E5B2E116E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6256" y="273146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>
              <a:extLst>
                <a:ext uri="{FF2B5EF4-FFF2-40B4-BE49-F238E27FC236}">
                  <a16:creationId xmlns:a16="http://schemas.microsoft.com/office/drawing/2014/main" id="{AA3FB46D-89F0-46AE-A34F-D23CBA36E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2380" y="22946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>
              <a:extLst>
                <a:ext uri="{FF2B5EF4-FFF2-40B4-BE49-F238E27FC236}">
                  <a16:creationId xmlns:a16="http://schemas.microsoft.com/office/drawing/2014/main" id="{363B3423-AB6C-4FF9-8EC8-ED21AACB8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1021" y="88369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>
              <a:extLst>
                <a:ext uri="{FF2B5EF4-FFF2-40B4-BE49-F238E27FC236}">
                  <a16:creationId xmlns:a16="http://schemas.microsoft.com/office/drawing/2014/main" id="{661D7A7D-68FE-4CAB-8C54-D866FAFD1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7425" y="-7415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5EC85632-3485-4558-8FD2-21ADE4D8E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4751" y="292773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>
              <a:extLst>
                <a:ext uri="{FF2B5EF4-FFF2-40B4-BE49-F238E27FC236}">
                  <a16:creationId xmlns:a16="http://schemas.microsoft.com/office/drawing/2014/main" id="{0CBE82CE-EBAB-4F3E-B796-D214263E37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728" y="256545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>
              <a:extLst>
                <a:ext uri="{FF2B5EF4-FFF2-40B4-BE49-F238E27FC236}">
                  <a16:creationId xmlns:a16="http://schemas.microsoft.com/office/drawing/2014/main" id="{34E7E876-D91F-4864-86A8-6BB1AEFF6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3" y="-53763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r Verbinder 170">
              <a:extLst>
                <a:ext uri="{FF2B5EF4-FFF2-40B4-BE49-F238E27FC236}">
                  <a16:creationId xmlns:a16="http://schemas.microsoft.com/office/drawing/2014/main" id="{EAA714CE-01E6-4856-B763-285E37AFCA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2233" y="151039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>
              <a:extLst>
                <a:ext uri="{FF2B5EF4-FFF2-40B4-BE49-F238E27FC236}">
                  <a16:creationId xmlns:a16="http://schemas.microsoft.com/office/drawing/2014/main" id="{1FF3EB0D-3449-45BE-A2C4-BC42A7822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704" y="1674043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r Verbinder 172">
              <a:extLst>
                <a:ext uri="{FF2B5EF4-FFF2-40B4-BE49-F238E27FC236}">
                  <a16:creationId xmlns:a16="http://schemas.microsoft.com/office/drawing/2014/main" id="{39076826-E808-4CB5-82C4-D6209A3A29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946" y="-7253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Gerader Verbinder 173">
              <a:extLst>
                <a:ext uri="{FF2B5EF4-FFF2-40B4-BE49-F238E27FC236}">
                  <a16:creationId xmlns:a16="http://schemas.microsoft.com/office/drawing/2014/main" id="{03B3582A-28D7-41D8-9E04-EBD49AFE26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769" y="189086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r Verbinder 174">
              <a:extLst>
                <a:ext uri="{FF2B5EF4-FFF2-40B4-BE49-F238E27FC236}">
                  <a16:creationId xmlns:a16="http://schemas.microsoft.com/office/drawing/2014/main" id="{86CDF449-3D00-43B1-A616-8068308DE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647" y="-92421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r Verbinder 175">
              <a:extLst>
                <a:ext uri="{FF2B5EF4-FFF2-40B4-BE49-F238E27FC236}">
                  <a16:creationId xmlns:a16="http://schemas.microsoft.com/office/drawing/2014/main" id="{549C6E62-A387-41B0-BDA0-198C04464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5952" y="-36405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D0E2B9C6-711A-498A-84D6-38F20DED76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4356" y="-54678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9872A322-6241-468C-824E-9B1CAA68B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87" y="854545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39601318-65FA-4F4A-AFE2-7CA9AD69F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4534" y="1099463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C36DF74-309F-4221-9C95-F022761D0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7282" y="1349751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Gerader Verbinder 180">
              <a:extLst>
                <a:ext uri="{FF2B5EF4-FFF2-40B4-BE49-F238E27FC236}">
                  <a16:creationId xmlns:a16="http://schemas.microsoft.com/office/drawing/2014/main" id="{80917436-5F64-4979-853B-FBAA49800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5644" y="159627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r Verbinder 181">
              <a:extLst>
                <a:ext uri="{FF2B5EF4-FFF2-40B4-BE49-F238E27FC236}">
                  <a16:creationId xmlns:a16="http://schemas.microsoft.com/office/drawing/2014/main" id="{8F37567B-E9EA-472A-BB6F-106357A12D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292" y="-20043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Gerader Verbinder 182">
              <a:extLst>
                <a:ext uri="{FF2B5EF4-FFF2-40B4-BE49-F238E27FC236}">
                  <a16:creationId xmlns:a16="http://schemas.microsoft.com/office/drawing/2014/main" id="{E3324FE6-BB06-4F74-872D-3E8B1BB79D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800" y="13880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Gerader Verbinder 183">
              <a:extLst>
                <a:ext uri="{FF2B5EF4-FFF2-40B4-BE49-F238E27FC236}">
                  <a16:creationId xmlns:a16="http://schemas.microsoft.com/office/drawing/2014/main" id="{362ADCD5-B191-4D7D-A661-4D0EDF7176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748" y="28232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r Verbinder 184">
              <a:extLst>
                <a:ext uri="{FF2B5EF4-FFF2-40B4-BE49-F238E27FC236}">
                  <a16:creationId xmlns:a16="http://schemas.microsoft.com/office/drawing/2014/main" id="{2C784A5B-59C9-4768-B175-D8B982688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3225" y="-59369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Gerader Verbinder 185">
              <a:extLst>
                <a:ext uri="{FF2B5EF4-FFF2-40B4-BE49-F238E27FC236}">
                  <a16:creationId xmlns:a16="http://schemas.microsoft.com/office/drawing/2014/main" id="{053A557F-2605-4E3B-BB81-5B6F2EE68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7405" y="258472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Gerader Verbinder 186">
              <a:extLst>
                <a:ext uri="{FF2B5EF4-FFF2-40B4-BE49-F238E27FC236}">
                  <a16:creationId xmlns:a16="http://schemas.microsoft.com/office/drawing/2014/main" id="{F7700A38-0694-40AF-87D2-56986135B8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034" y="24588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Gerader Verbinder 187">
              <a:extLst>
                <a:ext uri="{FF2B5EF4-FFF2-40B4-BE49-F238E27FC236}">
                  <a16:creationId xmlns:a16="http://schemas.microsoft.com/office/drawing/2014/main" id="{5E3F59EE-B181-40E4-BD7A-A83B04CED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0999" y="-4003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Gerader Verbinder 188">
              <a:extLst>
                <a:ext uri="{FF2B5EF4-FFF2-40B4-BE49-F238E27FC236}">
                  <a16:creationId xmlns:a16="http://schemas.microsoft.com/office/drawing/2014/main" id="{F458BB4F-9624-4C14-A9EC-01A29BCE9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9147" y="75895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Gerader Verbinder 189">
              <a:extLst>
                <a:ext uri="{FF2B5EF4-FFF2-40B4-BE49-F238E27FC236}">
                  <a16:creationId xmlns:a16="http://schemas.microsoft.com/office/drawing/2014/main" id="{F9B605A8-244E-4EEB-BA2A-B8C0DBFDD2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6217" y="107151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Gerader Verbinder 190">
              <a:extLst>
                <a:ext uri="{FF2B5EF4-FFF2-40B4-BE49-F238E27FC236}">
                  <a16:creationId xmlns:a16="http://schemas.microsoft.com/office/drawing/2014/main" id="{728C769C-F64E-4657-BA52-5301D5562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620" y="-89540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Gerader Verbinder 191">
              <a:extLst>
                <a:ext uri="{FF2B5EF4-FFF2-40B4-BE49-F238E27FC236}">
                  <a16:creationId xmlns:a16="http://schemas.microsoft.com/office/drawing/2014/main" id="{980AD1B6-3B36-4371-BEB7-131014934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4925" y="-92734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2471FAA2-D82C-4771-A018-E9A7230E1E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929" y="115178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6BF215E7-EB27-4B87-8BBB-8BF1D27BC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3668" y="-11527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6153C887-8547-47CF-BF3E-B755D1DF7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2169" y="5923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E4AAB38C-0369-4222-A069-4D094EBA1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79" y="85210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88A93B1C-6DED-421D-8F81-13A4E49F0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7085" y="534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684FBAEA-A82A-4726-B2F6-C6C3766348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0827" y="103222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3D426FB0-2AEF-4364-87D5-D200E7391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7083" y="213894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FB7B2F0A-68A7-4BFA-8060-BD1B98361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641" y="110153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D766D2EE-63A4-40E9-A9E5-BF80A2393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85" y="-54678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4C7F36CB-09FB-4D35-8D63-55AB50D5B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7593" y="25159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6B3E97B4-3F83-4070-8333-CD989A775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1064" y="79813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84500B30-2CCF-4CCF-B360-BC368C51F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2643" y="137631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98F9257A-0596-4411-B902-6F625AAB0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402" y="20609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389E20A4-2873-4D7B-A55C-512FA2E8C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04" y="20182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67383080-32A1-45C1-A4A3-9655702D4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1935" y="211720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r Verbinder 208">
              <a:extLst>
                <a:ext uri="{FF2B5EF4-FFF2-40B4-BE49-F238E27FC236}">
                  <a16:creationId xmlns:a16="http://schemas.microsoft.com/office/drawing/2014/main" id="{FF9D19EE-EB12-42DF-826D-BD74B6601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526" y="1080710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r Verbinder 209">
              <a:extLst>
                <a:ext uri="{FF2B5EF4-FFF2-40B4-BE49-F238E27FC236}">
                  <a16:creationId xmlns:a16="http://schemas.microsoft.com/office/drawing/2014/main" id="{E994C968-2C58-4185-83CE-AA085CBC9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6584" y="18844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r Verbinder 210">
              <a:extLst>
                <a:ext uri="{FF2B5EF4-FFF2-40B4-BE49-F238E27FC236}">
                  <a16:creationId xmlns:a16="http://schemas.microsoft.com/office/drawing/2014/main" id="{45566EAA-B72E-4382-A2F6-C24914FCD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8732" y="17958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r Verbinder 211">
              <a:extLst>
                <a:ext uri="{FF2B5EF4-FFF2-40B4-BE49-F238E27FC236}">
                  <a16:creationId xmlns:a16="http://schemas.microsoft.com/office/drawing/2014/main" id="{17703019-6FDA-4A50-A83D-9A565300B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135" y="3879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r Verbinder 212">
              <a:extLst>
                <a:ext uri="{FF2B5EF4-FFF2-40B4-BE49-F238E27FC236}">
                  <a16:creationId xmlns:a16="http://schemas.microsoft.com/office/drawing/2014/main" id="{112A488E-935E-413B-989D-5C6FB5BFE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0527" y="-2631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Gerader Verbinder 213">
              <a:extLst>
                <a:ext uri="{FF2B5EF4-FFF2-40B4-BE49-F238E27FC236}">
                  <a16:creationId xmlns:a16="http://schemas.microsoft.com/office/drawing/2014/main" id="{206E724F-C0C9-472C-81A3-9D1302F2C8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3129" y="-79031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Gerader Verbinder 214">
              <a:extLst>
                <a:ext uri="{FF2B5EF4-FFF2-40B4-BE49-F238E27FC236}">
                  <a16:creationId xmlns:a16="http://schemas.microsoft.com/office/drawing/2014/main" id="{1F7CE2B6-5A45-4178-866F-2E6838A841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294" y="250764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Gerader Verbinder 215">
              <a:extLst>
                <a:ext uri="{FF2B5EF4-FFF2-40B4-BE49-F238E27FC236}">
                  <a16:creationId xmlns:a16="http://schemas.microsoft.com/office/drawing/2014/main" id="{4D958DA2-B69C-43EF-9AFC-E7ADD0A4EC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0520" y="5286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Gerader Verbinder 216">
              <a:extLst>
                <a:ext uri="{FF2B5EF4-FFF2-40B4-BE49-F238E27FC236}">
                  <a16:creationId xmlns:a16="http://schemas.microsoft.com/office/drawing/2014/main" id="{04296505-BE90-4E84-A5ED-177B98269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1217" y="60877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Gerader Verbinder 217">
              <a:extLst>
                <a:ext uri="{FF2B5EF4-FFF2-40B4-BE49-F238E27FC236}">
                  <a16:creationId xmlns:a16="http://schemas.microsoft.com/office/drawing/2014/main" id="{DF97FF62-DA66-44D2-94D4-EC4A5FE97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9903" y="263604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A8BDE5B0-3977-4721-A48B-B30CADA35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9215" y="-5127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Gerader Verbinder 219">
              <a:extLst>
                <a:ext uri="{FF2B5EF4-FFF2-40B4-BE49-F238E27FC236}">
                  <a16:creationId xmlns:a16="http://schemas.microsoft.com/office/drawing/2014/main" id="{12B4CE12-C350-4668-A522-D7A15A11F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494" y="-85477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Gerader Verbinder 220">
              <a:extLst>
                <a:ext uri="{FF2B5EF4-FFF2-40B4-BE49-F238E27FC236}">
                  <a16:creationId xmlns:a16="http://schemas.microsoft.com/office/drawing/2014/main" id="{41205BE2-6A6F-40FF-9FD6-A69E54324C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3551" y="-55881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Gerader Verbinder 221">
              <a:extLst>
                <a:ext uri="{FF2B5EF4-FFF2-40B4-BE49-F238E27FC236}">
                  <a16:creationId xmlns:a16="http://schemas.microsoft.com/office/drawing/2014/main" id="{8C8FD7B5-AF13-4854-82DC-8F9253296D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2537" y="-63186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5141DE1D-1C02-4022-B674-FA0267E93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0241" y="216669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rader Verbinder 223">
              <a:extLst>
                <a:ext uri="{FF2B5EF4-FFF2-40B4-BE49-F238E27FC236}">
                  <a16:creationId xmlns:a16="http://schemas.microsoft.com/office/drawing/2014/main" id="{AD8DC12F-8674-4220-BD03-A72A93F08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72" y="-4089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Gerader Verbinder 224">
              <a:extLst>
                <a:ext uri="{FF2B5EF4-FFF2-40B4-BE49-F238E27FC236}">
                  <a16:creationId xmlns:a16="http://schemas.microsoft.com/office/drawing/2014/main" id="{AE6E96FC-CD08-461E-9F5D-3D0A399542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4394" y="85210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718313E5-1866-4701-95A0-5090D7C4C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1964" y="-87996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r Verbinder 226">
              <a:extLst>
                <a:ext uri="{FF2B5EF4-FFF2-40B4-BE49-F238E27FC236}">
                  <a16:creationId xmlns:a16="http://schemas.microsoft.com/office/drawing/2014/main" id="{7C84BCF7-7D2A-4363-A673-CE20A50A4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0773" y="1036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Gerader Verbinder 227">
              <a:extLst>
                <a:ext uri="{FF2B5EF4-FFF2-40B4-BE49-F238E27FC236}">
                  <a16:creationId xmlns:a16="http://schemas.microsoft.com/office/drawing/2014/main" id="{FB5D7B29-D17F-49CC-ACF6-A6504B55CC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129" y="-74063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C434700D-F12F-4724-9407-18C3D56D9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0396" y="59231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r Verbinder 229">
              <a:extLst>
                <a:ext uri="{FF2B5EF4-FFF2-40B4-BE49-F238E27FC236}">
                  <a16:creationId xmlns:a16="http://schemas.microsoft.com/office/drawing/2014/main" id="{8CCC2940-3035-405A-956C-8995BE269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9247" y="19757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Gerader Verbinder 230">
              <a:extLst>
                <a:ext uri="{FF2B5EF4-FFF2-40B4-BE49-F238E27FC236}">
                  <a16:creationId xmlns:a16="http://schemas.microsoft.com/office/drawing/2014/main" id="{466668FD-5CF2-4959-A445-2F7DB32AE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7100" y="1333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B804EACF-A258-4CF8-9E06-EFB12D7F2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526" y="32522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Gerader Verbinder 232">
              <a:extLst>
                <a:ext uri="{FF2B5EF4-FFF2-40B4-BE49-F238E27FC236}">
                  <a16:creationId xmlns:a16="http://schemas.microsoft.com/office/drawing/2014/main" id="{ADA0C6AB-16D6-4E9A-848D-C983336AE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790" y="48654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Gerader Verbinder 233">
              <a:extLst>
                <a:ext uri="{FF2B5EF4-FFF2-40B4-BE49-F238E27FC236}">
                  <a16:creationId xmlns:a16="http://schemas.microsoft.com/office/drawing/2014/main" id="{65EFD784-571D-477B-BF22-4C2377026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4" y="8836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4BF151F6-1A75-4CB7-902E-0668444D5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7513" y="172349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Gerader Verbinder 235">
              <a:extLst>
                <a:ext uri="{FF2B5EF4-FFF2-40B4-BE49-F238E27FC236}">
                  <a16:creationId xmlns:a16="http://schemas.microsoft.com/office/drawing/2014/main" id="{401C6087-CFE4-4873-9D07-2A0A9980C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2" y="120520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Gerader Verbinder 236">
              <a:extLst>
                <a:ext uri="{FF2B5EF4-FFF2-40B4-BE49-F238E27FC236}">
                  <a16:creationId xmlns:a16="http://schemas.microsoft.com/office/drawing/2014/main" id="{AEB54878-C97E-4DFE-849F-CAC5B42C3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062" y="213234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D5803835-626F-49D7-94D0-AFCF3A755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2773" y="1798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2ADCE4E4-6420-4A62-847C-8BA83563AB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0259" y="82559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9B707320-7E0F-4DEA-881D-AB543D81D8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50" y="8876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A609CA34-FB1C-4924-A026-8CFAB7D2C3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0713" y="170696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A8D7A58C-907E-47E5-B483-4A88F7BEE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8625" y="224350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D2496A4E-52E6-4982-B1EC-B554147AC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7158" y="2095036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C73618B9-0315-44C2-8EE9-189A1DB6A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4855" y="266529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2DB79C0D-6639-4FD5-AAAA-BF708896E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791" y="75556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0B9EC8A4-49C9-49E1-93A3-23C34019F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01" y="64944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564F847E-B280-4EA9-A12A-AAC1D40659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532" y="24509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A9570DF5-06E7-413F-81D5-AFD028AEA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8544" y="223914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9E4FE2C0-FD35-4A07-84AC-584C52962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6178" y="120834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6074250A-11BC-487C-B064-71ED57EFE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859" y="-49738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1102F5CB-AD00-47AA-BD8C-13D4DA1651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21" y="51833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F4863B78-68F2-476C-BEA9-3F7C2E2F7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9649" y="3943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10C5D50E-EF19-4F2B-BB22-BBF96F1E7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5172" y="135682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Gerader Verbinder 253">
              <a:extLst>
                <a:ext uri="{FF2B5EF4-FFF2-40B4-BE49-F238E27FC236}">
                  <a16:creationId xmlns:a16="http://schemas.microsoft.com/office/drawing/2014/main" id="{64106FD8-DE5C-45CE-B49D-AB43DF57B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276" y="-86673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Gerader Verbinder 254">
              <a:extLst>
                <a:ext uri="{FF2B5EF4-FFF2-40B4-BE49-F238E27FC236}">
                  <a16:creationId xmlns:a16="http://schemas.microsoft.com/office/drawing/2014/main" id="{525A3DA7-B09C-49FE-8A78-2E36CF64A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1425" y="78679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Gerader Verbinder 255">
              <a:extLst>
                <a:ext uri="{FF2B5EF4-FFF2-40B4-BE49-F238E27FC236}">
                  <a16:creationId xmlns:a16="http://schemas.microsoft.com/office/drawing/2014/main" id="{E28108A2-F500-48B2-9D24-4818284A8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795" y="-20043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Gerader Verbinder 256">
              <a:extLst>
                <a:ext uri="{FF2B5EF4-FFF2-40B4-BE49-F238E27FC236}">
                  <a16:creationId xmlns:a16="http://schemas.microsoft.com/office/drawing/2014/main" id="{5A1D23A3-7DCF-4573-81F3-E030EC28C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2861" y="161168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Gerader Verbinder 257">
              <a:extLst>
                <a:ext uri="{FF2B5EF4-FFF2-40B4-BE49-F238E27FC236}">
                  <a16:creationId xmlns:a16="http://schemas.microsoft.com/office/drawing/2014/main" id="{09A1540B-3E40-44FD-AEA4-B0E8A4807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3202" y="3596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Gerader Verbinder 258">
              <a:extLst>
                <a:ext uri="{FF2B5EF4-FFF2-40B4-BE49-F238E27FC236}">
                  <a16:creationId xmlns:a16="http://schemas.microsoft.com/office/drawing/2014/main" id="{94B928D3-62D9-407F-9C9C-468CAE3E05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9544" y="17570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Gerader Verbinder 259">
              <a:extLst>
                <a:ext uri="{FF2B5EF4-FFF2-40B4-BE49-F238E27FC236}">
                  <a16:creationId xmlns:a16="http://schemas.microsoft.com/office/drawing/2014/main" id="{535C7442-A054-4BE4-98C3-5E34093E8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8131" y="139140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Gerader Verbinder 260">
              <a:extLst>
                <a:ext uri="{FF2B5EF4-FFF2-40B4-BE49-F238E27FC236}">
                  <a16:creationId xmlns:a16="http://schemas.microsoft.com/office/drawing/2014/main" id="{2AE7E75E-F753-4C86-BB31-F1B048AB3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227" y="-11271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Gerader Verbinder 261">
              <a:extLst>
                <a:ext uri="{FF2B5EF4-FFF2-40B4-BE49-F238E27FC236}">
                  <a16:creationId xmlns:a16="http://schemas.microsoft.com/office/drawing/2014/main" id="{337FDC37-2C75-4254-88D2-3EDF39E3D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1644" y="240164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r Verbinder 262">
              <a:extLst>
                <a:ext uri="{FF2B5EF4-FFF2-40B4-BE49-F238E27FC236}">
                  <a16:creationId xmlns:a16="http://schemas.microsoft.com/office/drawing/2014/main" id="{141E75CA-65E8-40AE-B012-58A5177BB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307" y="208444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Gerader Verbinder 263">
              <a:extLst>
                <a:ext uri="{FF2B5EF4-FFF2-40B4-BE49-F238E27FC236}">
                  <a16:creationId xmlns:a16="http://schemas.microsoft.com/office/drawing/2014/main" id="{FCD51057-6403-4592-AAE7-6462D5410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0061" y="25425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Gerader Verbinder 264">
              <a:extLst>
                <a:ext uri="{FF2B5EF4-FFF2-40B4-BE49-F238E27FC236}">
                  <a16:creationId xmlns:a16="http://schemas.microsoft.com/office/drawing/2014/main" id="{7833492B-9A4B-43A7-9933-53D215285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0099" y="169129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r Verbinder 265">
              <a:extLst>
                <a:ext uri="{FF2B5EF4-FFF2-40B4-BE49-F238E27FC236}">
                  <a16:creationId xmlns:a16="http://schemas.microsoft.com/office/drawing/2014/main" id="{7126ACAD-257C-45D8-A7B4-8376C89ED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647" y="-69732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Gerader Verbinder 266">
              <a:extLst>
                <a:ext uri="{FF2B5EF4-FFF2-40B4-BE49-F238E27FC236}">
                  <a16:creationId xmlns:a16="http://schemas.microsoft.com/office/drawing/2014/main" id="{BE8CFB12-1BF6-42EB-8BAD-62BD26B47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815" y="145973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Gerader Verbinder 267">
              <a:extLst>
                <a:ext uri="{FF2B5EF4-FFF2-40B4-BE49-F238E27FC236}">
                  <a16:creationId xmlns:a16="http://schemas.microsoft.com/office/drawing/2014/main" id="{553ADC41-B90F-492B-B0E2-D25D6A35D2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5797" y="-4452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r Verbinder 268">
              <a:extLst>
                <a:ext uri="{FF2B5EF4-FFF2-40B4-BE49-F238E27FC236}">
                  <a16:creationId xmlns:a16="http://schemas.microsoft.com/office/drawing/2014/main" id="{DFF0001B-5826-4EB5-8CFB-E517999ABB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3994" y="241698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Gerader Verbinder 269">
              <a:extLst>
                <a:ext uri="{FF2B5EF4-FFF2-40B4-BE49-F238E27FC236}">
                  <a16:creationId xmlns:a16="http://schemas.microsoft.com/office/drawing/2014/main" id="{DC81EA7B-DA1E-4699-88D7-E2795FAA7A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946" y="-7341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Gerader Verbinder 270">
              <a:extLst>
                <a:ext uri="{FF2B5EF4-FFF2-40B4-BE49-F238E27FC236}">
                  <a16:creationId xmlns:a16="http://schemas.microsoft.com/office/drawing/2014/main" id="{66DE0098-AF58-478C-985E-4A58D88EE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6455" y="131804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Gerader Verbinder 271">
              <a:extLst>
                <a:ext uri="{FF2B5EF4-FFF2-40B4-BE49-F238E27FC236}">
                  <a16:creationId xmlns:a16="http://schemas.microsoft.com/office/drawing/2014/main" id="{8FDE3286-14D6-4F92-AC1F-78FD78217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827" y="4008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Gerader Verbinder 272">
              <a:extLst>
                <a:ext uri="{FF2B5EF4-FFF2-40B4-BE49-F238E27FC236}">
                  <a16:creationId xmlns:a16="http://schemas.microsoft.com/office/drawing/2014/main" id="{450ACCC7-5226-48B6-A318-B62526FD3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7071" y="49087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Gerader Verbinder 273">
              <a:extLst>
                <a:ext uri="{FF2B5EF4-FFF2-40B4-BE49-F238E27FC236}">
                  <a16:creationId xmlns:a16="http://schemas.microsoft.com/office/drawing/2014/main" id="{FB59896C-5142-45FB-AED8-FD2F1371A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739" y="15444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rader Verbinder 274">
              <a:extLst>
                <a:ext uri="{FF2B5EF4-FFF2-40B4-BE49-F238E27FC236}">
                  <a16:creationId xmlns:a16="http://schemas.microsoft.com/office/drawing/2014/main" id="{A6894A8C-7B20-44F0-885E-ED704BD880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678" y="71000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Gerader Verbinder 275">
              <a:extLst>
                <a:ext uri="{FF2B5EF4-FFF2-40B4-BE49-F238E27FC236}">
                  <a16:creationId xmlns:a16="http://schemas.microsoft.com/office/drawing/2014/main" id="{938615B5-F6C6-42DF-A326-BABC0CFA1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3648" y="10290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Gerader Verbinder 276">
              <a:extLst>
                <a:ext uri="{FF2B5EF4-FFF2-40B4-BE49-F238E27FC236}">
                  <a16:creationId xmlns:a16="http://schemas.microsoft.com/office/drawing/2014/main" id="{063BDBC5-0D69-4C89-A772-D10D021E2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7559" y="8931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Gerader Verbinder 277">
              <a:extLst>
                <a:ext uri="{FF2B5EF4-FFF2-40B4-BE49-F238E27FC236}">
                  <a16:creationId xmlns:a16="http://schemas.microsoft.com/office/drawing/2014/main" id="{AA96C46D-1E40-4300-8553-B420F38CBC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0809" y="153863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Gerader Verbinder 278">
              <a:extLst>
                <a:ext uri="{FF2B5EF4-FFF2-40B4-BE49-F238E27FC236}">
                  <a16:creationId xmlns:a16="http://schemas.microsoft.com/office/drawing/2014/main" id="{4CFF15B9-F872-4294-BAF2-A1545DF89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4919" y="155556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Gerader Verbinder 279">
              <a:extLst>
                <a:ext uri="{FF2B5EF4-FFF2-40B4-BE49-F238E27FC236}">
                  <a16:creationId xmlns:a16="http://schemas.microsoft.com/office/drawing/2014/main" id="{2D8B2468-AADF-43AA-AC31-27D8D032AF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8824" y="27088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Gerader Verbinder 280">
              <a:extLst>
                <a:ext uri="{FF2B5EF4-FFF2-40B4-BE49-F238E27FC236}">
                  <a16:creationId xmlns:a16="http://schemas.microsoft.com/office/drawing/2014/main" id="{2377D28C-EA0C-4C7B-93AE-94CC51925B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203" y="23055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Gerader Verbinder 281">
              <a:extLst>
                <a:ext uri="{FF2B5EF4-FFF2-40B4-BE49-F238E27FC236}">
                  <a16:creationId xmlns:a16="http://schemas.microsoft.com/office/drawing/2014/main" id="{4D8262CA-CC8B-4417-BF1B-FE42DAE9D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609" y="224373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Gerader Verbinder 282">
              <a:extLst>
                <a:ext uri="{FF2B5EF4-FFF2-40B4-BE49-F238E27FC236}">
                  <a16:creationId xmlns:a16="http://schemas.microsoft.com/office/drawing/2014/main" id="{DDCDC76F-C921-462C-AAB7-CFA3BA82B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3363" y="198256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Gerader Verbinder 283">
              <a:extLst>
                <a:ext uri="{FF2B5EF4-FFF2-40B4-BE49-F238E27FC236}">
                  <a16:creationId xmlns:a16="http://schemas.microsoft.com/office/drawing/2014/main" id="{637B7DC0-480C-4F89-80F0-BEB336AE8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7645" y="196205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Gerader Verbinder 284">
              <a:extLst>
                <a:ext uri="{FF2B5EF4-FFF2-40B4-BE49-F238E27FC236}">
                  <a16:creationId xmlns:a16="http://schemas.microsoft.com/office/drawing/2014/main" id="{46C790A5-CE87-4CB1-9C38-587B3139DC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685" y="257098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Gerader Verbinder 285">
              <a:extLst>
                <a:ext uri="{FF2B5EF4-FFF2-40B4-BE49-F238E27FC236}">
                  <a16:creationId xmlns:a16="http://schemas.microsoft.com/office/drawing/2014/main" id="{59522EA7-7872-41CE-9594-5DE0BAA35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1208" y="243731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Gerader Verbinder 286">
              <a:extLst>
                <a:ext uri="{FF2B5EF4-FFF2-40B4-BE49-F238E27FC236}">
                  <a16:creationId xmlns:a16="http://schemas.microsoft.com/office/drawing/2014/main" id="{EDF5E730-AF90-450F-8ED2-B1E23AFE8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2434" y="2605262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Gerader Verbinder 368">
              <a:extLst>
                <a:ext uri="{FF2B5EF4-FFF2-40B4-BE49-F238E27FC236}">
                  <a16:creationId xmlns:a16="http://schemas.microsoft.com/office/drawing/2014/main" id="{DC8DDBD2-E696-43A7-B584-B29166170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5722" y="115021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Gerader Verbinder 371">
              <a:extLst>
                <a:ext uri="{FF2B5EF4-FFF2-40B4-BE49-F238E27FC236}">
                  <a16:creationId xmlns:a16="http://schemas.microsoft.com/office/drawing/2014/main" id="{ABC81FE8-B375-4F86-B747-05F2229711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1427" y="-76770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Gerader Verbinder 372">
              <a:extLst>
                <a:ext uri="{FF2B5EF4-FFF2-40B4-BE49-F238E27FC236}">
                  <a16:creationId xmlns:a16="http://schemas.microsoft.com/office/drawing/2014/main" id="{4A322BA5-0C9C-4B9A-9FD0-3806024BE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6743" y="-11757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Gerader Verbinder 373">
              <a:extLst>
                <a:ext uri="{FF2B5EF4-FFF2-40B4-BE49-F238E27FC236}">
                  <a16:creationId xmlns:a16="http://schemas.microsoft.com/office/drawing/2014/main" id="{AC364A18-D368-41BE-9FC1-30A30F86D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5106" y="6605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Gerader Verbinder 374">
              <a:extLst>
                <a:ext uri="{FF2B5EF4-FFF2-40B4-BE49-F238E27FC236}">
                  <a16:creationId xmlns:a16="http://schemas.microsoft.com/office/drawing/2014/main" id="{C2D58AC6-4A4F-4FC4-94CF-EC377A961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095" y="26773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Gerader Verbinder 375">
              <a:extLst>
                <a:ext uri="{FF2B5EF4-FFF2-40B4-BE49-F238E27FC236}">
                  <a16:creationId xmlns:a16="http://schemas.microsoft.com/office/drawing/2014/main" id="{F11DEAE9-4261-4013-888A-630C9A86B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7759" y="15711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Gerader Verbinder 376">
              <a:extLst>
                <a:ext uri="{FF2B5EF4-FFF2-40B4-BE49-F238E27FC236}">
                  <a16:creationId xmlns:a16="http://schemas.microsoft.com/office/drawing/2014/main" id="{DACFA316-750F-459C-B79F-09FAD3000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5175" y="18593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Gerader Verbinder 378">
              <a:extLst>
                <a:ext uri="{FF2B5EF4-FFF2-40B4-BE49-F238E27FC236}">
                  <a16:creationId xmlns:a16="http://schemas.microsoft.com/office/drawing/2014/main" id="{A6262CA4-00A6-438B-B826-AABD50138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849" y="-16706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Gerader Verbinder 379">
              <a:extLst>
                <a:ext uri="{FF2B5EF4-FFF2-40B4-BE49-F238E27FC236}">
                  <a16:creationId xmlns:a16="http://schemas.microsoft.com/office/drawing/2014/main" id="{2E2F552D-AF41-469C-A325-48A044B8D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4811" y="198984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Gerader Verbinder 380">
              <a:extLst>
                <a:ext uri="{FF2B5EF4-FFF2-40B4-BE49-F238E27FC236}">
                  <a16:creationId xmlns:a16="http://schemas.microsoft.com/office/drawing/2014/main" id="{EFDDBCFB-A83E-49F8-ABD9-4547C22DC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7414" y="-1071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Gerader Verbinder 381">
              <a:extLst>
                <a:ext uri="{FF2B5EF4-FFF2-40B4-BE49-F238E27FC236}">
                  <a16:creationId xmlns:a16="http://schemas.microsoft.com/office/drawing/2014/main" id="{95D90C0B-11A3-486B-8D26-1F1EA43E57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1454" y="-3603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Gerader Verbinder 382">
              <a:extLst>
                <a:ext uri="{FF2B5EF4-FFF2-40B4-BE49-F238E27FC236}">
                  <a16:creationId xmlns:a16="http://schemas.microsoft.com/office/drawing/2014/main" id="{83FB007E-FC7F-4E24-BF73-EDBA0115E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0612" y="-63289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Gerader Verbinder 383">
              <a:extLst>
                <a:ext uri="{FF2B5EF4-FFF2-40B4-BE49-F238E27FC236}">
                  <a16:creationId xmlns:a16="http://schemas.microsoft.com/office/drawing/2014/main" id="{A4A70EF2-E0FB-4B89-8E61-4975BDDD8A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615" y="-3316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Gerader Verbinder 384">
              <a:extLst>
                <a:ext uri="{FF2B5EF4-FFF2-40B4-BE49-F238E27FC236}">
                  <a16:creationId xmlns:a16="http://schemas.microsoft.com/office/drawing/2014/main" id="{006CA7B8-7580-41A5-A041-4AA4433EC0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5492" y="-85533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Gerader Verbinder 385">
              <a:extLst>
                <a:ext uri="{FF2B5EF4-FFF2-40B4-BE49-F238E27FC236}">
                  <a16:creationId xmlns:a16="http://schemas.microsoft.com/office/drawing/2014/main" id="{7FB74FA8-23AD-425A-A069-E1EB29456C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710" y="151578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Gerader Verbinder 386">
              <a:extLst>
                <a:ext uri="{FF2B5EF4-FFF2-40B4-BE49-F238E27FC236}">
                  <a16:creationId xmlns:a16="http://schemas.microsoft.com/office/drawing/2014/main" id="{6D4CD77E-F4BF-4D8F-9F57-DCE0FF9DA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9032" y="-2748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Gerader Verbinder 387">
              <a:extLst>
                <a:ext uri="{FF2B5EF4-FFF2-40B4-BE49-F238E27FC236}">
                  <a16:creationId xmlns:a16="http://schemas.microsoft.com/office/drawing/2014/main" id="{C916DB81-AE35-44F5-9849-97F8145CF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5976" y="-82306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Gerader Verbinder 388">
              <a:extLst>
                <a:ext uri="{FF2B5EF4-FFF2-40B4-BE49-F238E27FC236}">
                  <a16:creationId xmlns:a16="http://schemas.microsoft.com/office/drawing/2014/main" id="{0BCB1F17-2B94-4DAE-BBC7-FDD7E1450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4520" y="97218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Gerader Verbinder 389">
              <a:extLst>
                <a:ext uri="{FF2B5EF4-FFF2-40B4-BE49-F238E27FC236}">
                  <a16:creationId xmlns:a16="http://schemas.microsoft.com/office/drawing/2014/main" id="{6A2F88A3-103E-4183-A1B3-FB309640F7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4437" y="38471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Gerader Verbinder 390">
              <a:extLst>
                <a:ext uri="{FF2B5EF4-FFF2-40B4-BE49-F238E27FC236}">
                  <a16:creationId xmlns:a16="http://schemas.microsoft.com/office/drawing/2014/main" id="{A503D113-577C-469E-8C56-011B242DBB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9468" y="-2720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Gerader Verbinder 391">
              <a:extLst>
                <a:ext uri="{FF2B5EF4-FFF2-40B4-BE49-F238E27FC236}">
                  <a16:creationId xmlns:a16="http://schemas.microsoft.com/office/drawing/2014/main" id="{9E7F8168-1B2A-49BE-A2F9-2B84E6C719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7993" y="392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Gerader Verbinder 392">
              <a:extLst>
                <a:ext uri="{FF2B5EF4-FFF2-40B4-BE49-F238E27FC236}">
                  <a16:creationId xmlns:a16="http://schemas.microsoft.com/office/drawing/2014/main" id="{B74299A3-1C4C-42B7-AD00-4C828A7CF1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4232" y="62609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Gerader Verbinder 393">
              <a:extLst>
                <a:ext uri="{FF2B5EF4-FFF2-40B4-BE49-F238E27FC236}">
                  <a16:creationId xmlns:a16="http://schemas.microsoft.com/office/drawing/2014/main" id="{F21B7A19-2A4F-43E0-B317-FD793DB45D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9120" y="3340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Gerader Verbinder 394">
              <a:extLst>
                <a:ext uri="{FF2B5EF4-FFF2-40B4-BE49-F238E27FC236}">
                  <a16:creationId xmlns:a16="http://schemas.microsoft.com/office/drawing/2014/main" id="{D15B5676-E3CC-456E-98A5-88EAF2004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615" y="48407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Gerader Verbinder 395">
              <a:extLst>
                <a:ext uri="{FF2B5EF4-FFF2-40B4-BE49-F238E27FC236}">
                  <a16:creationId xmlns:a16="http://schemas.microsoft.com/office/drawing/2014/main" id="{C74DC7F9-EF9C-45B5-895E-F01550E69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2296" y="142973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Gerader Verbinder 396">
              <a:extLst>
                <a:ext uri="{FF2B5EF4-FFF2-40B4-BE49-F238E27FC236}">
                  <a16:creationId xmlns:a16="http://schemas.microsoft.com/office/drawing/2014/main" id="{22294D6E-24D6-437B-90FB-6F0902B85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8844" y="14932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Gerader Verbinder 397">
              <a:extLst>
                <a:ext uri="{FF2B5EF4-FFF2-40B4-BE49-F238E27FC236}">
                  <a16:creationId xmlns:a16="http://schemas.microsoft.com/office/drawing/2014/main" id="{BCBE1C04-C294-4ABA-ACBC-479985D4F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0947" y="17031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Gerader Verbinder 398">
              <a:extLst>
                <a:ext uri="{FF2B5EF4-FFF2-40B4-BE49-F238E27FC236}">
                  <a16:creationId xmlns:a16="http://schemas.microsoft.com/office/drawing/2014/main" id="{AB512421-B0FA-4435-9AB4-F075CDF94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1774" y="199376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Gerader Verbinder 399">
              <a:extLst>
                <a:ext uri="{FF2B5EF4-FFF2-40B4-BE49-F238E27FC236}">
                  <a16:creationId xmlns:a16="http://schemas.microsoft.com/office/drawing/2014/main" id="{0851CD40-0B87-49B1-B423-A4D9414193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6044" y="1950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Gerader Verbinder 400">
              <a:extLst>
                <a:ext uri="{FF2B5EF4-FFF2-40B4-BE49-F238E27FC236}">
                  <a16:creationId xmlns:a16="http://schemas.microsoft.com/office/drawing/2014/main" id="{649FD355-3713-477E-A706-A10607C38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5021" y="8876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Gerader Verbinder 401">
              <a:extLst>
                <a:ext uri="{FF2B5EF4-FFF2-40B4-BE49-F238E27FC236}">
                  <a16:creationId xmlns:a16="http://schemas.microsoft.com/office/drawing/2014/main" id="{7493AA62-2873-4371-A732-BF5D0595A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433" y="189478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Gerader Verbinder 402">
              <a:extLst>
                <a:ext uri="{FF2B5EF4-FFF2-40B4-BE49-F238E27FC236}">
                  <a16:creationId xmlns:a16="http://schemas.microsoft.com/office/drawing/2014/main" id="{36A5A8B1-7C95-4EAB-A2E8-B054BD7D7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6470" y="12317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Gerader Verbinder 403">
              <a:extLst>
                <a:ext uri="{FF2B5EF4-FFF2-40B4-BE49-F238E27FC236}">
                  <a16:creationId xmlns:a16="http://schemas.microsoft.com/office/drawing/2014/main" id="{D70902DF-D24F-4A79-AD27-1DADB2F02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9527" y="288386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Gerader Verbinder 404">
              <a:extLst>
                <a:ext uri="{FF2B5EF4-FFF2-40B4-BE49-F238E27FC236}">
                  <a16:creationId xmlns:a16="http://schemas.microsoft.com/office/drawing/2014/main" id="{A49BB2E4-7A43-4D55-B542-949C865B7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5651" y="24470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Gerader Verbinder 405">
              <a:extLst>
                <a:ext uri="{FF2B5EF4-FFF2-40B4-BE49-F238E27FC236}">
                  <a16:creationId xmlns:a16="http://schemas.microsoft.com/office/drawing/2014/main" id="{32C32EBD-A338-4E48-80D3-8A1848873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4292" y="103609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Gerader Verbinder 406">
              <a:extLst>
                <a:ext uri="{FF2B5EF4-FFF2-40B4-BE49-F238E27FC236}">
                  <a16:creationId xmlns:a16="http://schemas.microsoft.com/office/drawing/2014/main" id="{213876DC-9EE1-4DA2-809B-DFAF06696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696" y="782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Gerader Verbinder 408">
              <a:extLst>
                <a:ext uri="{FF2B5EF4-FFF2-40B4-BE49-F238E27FC236}">
                  <a16:creationId xmlns:a16="http://schemas.microsoft.com/office/drawing/2014/main" id="{2FECD5DE-3E86-48CA-84DD-3AFF5A069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4999" y="271785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Gerader Verbinder 409">
              <a:extLst>
                <a:ext uri="{FF2B5EF4-FFF2-40B4-BE49-F238E27FC236}">
                  <a16:creationId xmlns:a16="http://schemas.microsoft.com/office/drawing/2014/main" id="{1F6AC9BD-B4A8-4212-87FC-089D018A6B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7314" y="-38523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Gerader Verbinder 410">
              <a:extLst>
                <a:ext uri="{FF2B5EF4-FFF2-40B4-BE49-F238E27FC236}">
                  <a16:creationId xmlns:a16="http://schemas.microsoft.com/office/drawing/2014/main" id="{AD86A91D-DB1C-4ACD-8676-83234FDE7B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504" y="166279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Gerader Verbinder 411">
              <a:extLst>
                <a:ext uri="{FF2B5EF4-FFF2-40B4-BE49-F238E27FC236}">
                  <a16:creationId xmlns:a16="http://schemas.microsoft.com/office/drawing/2014/main" id="{C0CD09E0-3F15-487F-BFFE-80E7CD46A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0975" y="1826443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Gerader Verbinder 412">
              <a:extLst>
                <a:ext uri="{FF2B5EF4-FFF2-40B4-BE49-F238E27FC236}">
                  <a16:creationId xmlns:a16="http://schemas.microsoft.com/office/drawing/2014/main" id="{FE8F692E-1769-4777-9C35-BC4F785C0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217" y="-5729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Gerader Verbinder 413">
              <a:extLst>
                <a:ext uri="{FF2B5EF4-FFF2-40B4-BE49-F238E27FC236}">
                  <a16:creationId xmlns:a16="http://schemas.microsoft.com/office/drawing/2014/main" id="{21508ED8-ADC8-4DF6-B5B0-6BA1AFBB0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5040" y="204326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Gerader Verbinder 414">
              <a:extLst>
                <a:ext uri="{FF2B5EF4-FFF2-40B4-BE49-F238E27FC236}">
                  <a16:creationId xmlns:a16="http://schemas.microsoft.com/office/drawing/2014/main" id="{7D7BF15C-D639-466D-8D16-6C358CFCF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4918" y="-77181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Gerader Verbinder 415">
              <a:extLst>
                <a:ext uri="{FF2B5EF4-FFF2-40B4-BE49-F238E27FC236}">
                  <a16:creationId xmlns:a16="http://schemas.microsoft.com/office/drawing/2014/main" id="{0B597099-62AD-4E58-A76E-F482C9B0C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9223" y="-21165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Gerader Verbinder 416">
              <a:extLst>
                <a:ext uri="{FF2B5EF4-FFF2-40B4-BE49-F238E27FC236}">
                  <a16:creationId xmlns:a16="http://schemas.microsoft.com/office/drawing/2014/main" id="{F1DCE6AA-2581-4360-AB0E-50F944BE74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627" y="-39438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Gerader Verbinder 417">
              <a:extLst>
                <a:ext uri="{FF2B5EF4-FFF2-40B4-BE49-F238E27FC236}">
                  <a16:creationId xmlns:a16="http://schemas.microsoft.com/office/drawing/2014/main" id="{CE854533-1D1E-4D6C-8C44-75885C33C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958" y="1006945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Gerader Verbinder 418">
              <a:extLst>
                <a:ext uri="{FF2B5EF4-FFF2-40B4-BE49-F238E27FC236}">
                  <a16:creationId xmlns:a16="http://schemas.microsoft.com/office/drawing/2014/main" id="{983EBAA5-AA90-4CBD-A149-F59C21F6E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805" y="1251863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Gerader Verbinder 419">
              <a:extLst>
                <a:ext uri="{FF2B5EF4-FFF2-40B4-BE49-F238E27FC236}">
                  <a16:creationId xmlns:a16="http://schemas.microsoft.com/office/drawing/2014/main" id="{22F9B871-8FC3-4E94-B82F-0CE32027B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553" y="1502151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Gerader Verbinder 420">
              <a:extLst>
                <a:ext uri="{FF2B5EF4-FFF2-40B4-BE49-F238E27FC236}">
                  <a16:creationId xmlns:a16="http://schemas.microsoft.com/office/drawing/2014/main" id="{665E9234-C93B-4A45-A412-4747287C6F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8915" y="174867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Gerader Verbinder 421">
              <a:extLst>
                <a:ext uri="{FF2B5EF4-FFF2-40B4-BE49-F238E27FC236}">
                  <a16:creationId xmlns:a16="http://schemas.microsoft.com/office/drawing/2014/main" id="{4FC75059-98D8-4F20-99D8-83E9620B3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5563" y="-4803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Gerader Verbinder 422">
              <a:extLst>
                <a:ext uri="{FF2B5EF4-FFF2-40B4-BE49-F238E27FC236}">
                  <a16:creationId xmlns:a16="http://schemas.microsoft.com/office/drawing/2014/main" id="{8DDF0257-8491-4E26-AB5F-1F347294F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7071" y="29120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Gerader Verbinder 423">
              <a:extLst>
                <a:ext uri="{FF2B5EF4-FFF2-40B4-BE49-F238E27FC236}">
                  <a16:creationId xmlns:a16="http://schemas.microsoft.com/office/drawing/2014/main" id="{B716D7AF-6ABD-4420-92AA-A00949BA40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019" y="29756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Gerader Verbinder 424">
              <a:extLst>
                <a:ext uri="{FF2B5EF4-FFF2-40B4-BE49-F238E27FC236}">
                  <a16:creationId xmlns:a16="http://schemas.microsoft.com/office/drawing/2014/main" id="{86DDF8D2-21CC-47BD-86C0-F55A8E35A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6496" y="-44129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Gerader Verbinder 425">
              <a:extLst>
                <a:ext uri="{FF2B5EF4-FFF2-40B4-BE49-F238E27FC236}">
                  <a16:creationId xmlns:a16="http://schemas.microsoft.com/office/drawing/2014/main" id="{4ABAF5F4-0179-4DDB-BF86-5FF183C85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0676" y="273712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Gerader Verbinder 426">
              <a:extLst>
                <a:ext uri="{FF2B5EF4-FFF2-40B4-BE49-F238E27FC236}">
                  <a16:creationId xmlns:a16="http://schemas.microsoft.com/office/drawing/2014/main" id="{CAEF3C55-D08E-4E48-9AB2-BEEE501CAD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2305" y="39828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Gerader Verbinder 427">
              <a:extLst>
                <a:ext uri="{FF2B5EF4-FFF2-40B4-BE49-F238E27FC236}">
                  <a16:creationId xmlns:a16="http://schemas.microsoft.com/office/drawing/2014/main" id="{F394F751-7F80-48F4-80BE-2D41FF158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4270" y="-2479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Gerader Verbinder 428">
              <a:extLst>
                <a:ext uri="{FF2B5EF4-FFF2-40B4-BE49-F238E27FC236}">
                  <a16:creationId xmlns:a16="http://schemas.microsoft.com/office/drawing/2014/main" id="{B98C0BC7-04F0-4635-AE8E-A931D3D20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2418" y="91135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Gerader Verbinder 429">
              <a:extLst>
                <a:ext uri="{FF2B5EF4-FFF2-40B4-BE49-F238E27FC236}">
                  <a16:creationId xmlns:a16="http://schemas.microsoft.com/office/drawing/2014/main" id="{790901B2-51F1-4703-A6BD-023DC345F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9488" y="122391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Gerader Verbinder 430">
              <a:extLst>
                <a:ext uri="{FF2B5EF4-FFF2-40B4-BE49-F238E27FC236}">
                  <a16:creationId xmlns:a16="http://schemas.microsoft.com/office/drawing/2014/main" id="{FD3FBBB0-3B2C-43D5-9952-04A3B3D141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8891" y="-74300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Gerader Verbinder 431">
              <a:extLst>
                <a:ext uri="{FF2B5EF4-FFF2-40B4-BE49-F238E27FC236}">
                  <a16:creationId xmlns:a16="http://schemas.microsoft.com/office/drawing/2014/main" id="{A9E44DF6-15D6-4C31-8765-EA71B6DE0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8196" y="-77494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Gerader Verbinder 432">
              <a:extLst>
                <a:ext uri="{FF2B5EF4-FFF2-40B4-BE49-F238E27FC236}">
                  <a16:creationId xmlns:a16="http://schemas.microsoft.com/office/drawing/2014/main" id="{630252F1-163C-4B5F-AB74-D440E3F49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7844" y="-90033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Gerader Verbinder 433">
              <a:extLst>
                <a:ext uri="{FF2B5EF4-FFF2-40B4-BE49-F238E27FC236}">
                  <a16:creationId xmlns:a16="http://schemas.microsoft.com/office/drawing/2014/main" id="{E24E6A5A-E680-4051-A70E-F48A29396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6939" y="371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Gerader Verbinder 434">
              <a:extLst>
                <a:ext uri="{FF2B5EF4-FFF2-40B4-BE49-F238E27FC236}">
                  <a16:creationId xmlns:a16="http://schemas.microsoft.com/office/drawing/2014/main" id="{E25CE272-2510-486E-B090-36FF8572C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440" y="7447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Gerader Verbinder 435">
              <a:extLst>
                <a:ext uri="{FF2B5EF4-FFF2-40B4-BE49-F238E27FC236}">
                  <a16:creationId xmlns:a16="http://schemas.microsoft.com/office/drawing/2014/main" id="{47825328-AFF1-4927-932A-8B7047D63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0250" y="100450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Gerader Verbinder 436">
              <a:extLst>
                <a:ext uri="{FF2B5EF4-FFF2-40B4-BE49-F238E27FC236}">
                  <a16:creationId xmlns:a16="http://schemas.microsoft.com/office/drawing/2014/main" id="{93549203-F7A3-4829-9630-51A6B4740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0356" y="2058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Gerader Verbinder 437">
              <a:extLst>
                <a:ext uri="{FF2B5EF4-FFF2-40B4-BE49-F238E27FC236}">
                  <a16:creationId xmlns:a16="http://schemas.microsoft.com/office/drawing/2014/main" id="{A9E809AE-AE7C-4ADE-BBDA-FAB0E7C57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4098" y="118462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Gerader Verbinder 438">
              <a:extLst>
                <a:ext uri="{FF2B5EF4-FFF2-40B4-BE49-F238E27FC236}">
                  <a16:creationId xmlns:a16="http://schemas.microsoft.com/office/drawing/2014/main" id="{F9D79BE5-30A4-4034-BD47-9A75415C2A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0354" y="229134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Gerader Verbinder 439">
              <a:extLst>
                <a:ext uri="{FF2B5EF4-FFF2-40B4-BE49-F238E27FC236}">
                  <a16:creationId xmlns:a16="http://schemas.microsoft.com/office/drawing/2014/main" id="{C7D12800-ED78-464A-AC97-A45DD1256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0912" y="125393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Gerader Verbinder 440">
              <a:extLst>
                <a:ext uri="{FF2B5EF4-FFF2-40B4-BE49-F238E27FC236}">
                  <a16:creationId xmlns:a16="http://schemas.microsoft.com/office/drawing/2014/main" id="{381B2BA2-B233-4871-9736-741130C37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7056" y="-39438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Gerader Verbinder 441">
              <a:extLst>
                <a:ext uri="{FF2B5EF4-FFF2-40B4-BE49-F238E27FC236}">
                  <a16:creationId xmlns:a16="http://schemas.microsoft.com/office/drawing/2014/main" id="{390DEA2C-603E-4137-8FDA-5E7892EFC1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0864" y="26683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Gerader Verbinder 442">
              <a:extLst>
                <a:ext uri="{FF2B5EF4-FFF2-40B4-BE49-F238E27FC236}">
                  <a16:creationId xmlns:a16="http://schemas.microsoft.com/office/drawing/2014/main" id="{0399714E-89E5-4F09-A97A-C9701DF5C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4335" y="95053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Gerader Verbinder 443">
              <a:extLst>
                <a:ext uri="{FF2B5EF4-FFF2-40B4-BE49-F238E27FC236}">
                  <a16:creationId xmlns:a16="http://schemas.microsoft.com/office/drawing/2014/main" id="{60EE47E6-7F1F-44E7-83A1-A7C7604B07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5914" y="152871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Gerader Verbinder 444">
              <a:extLst>
                <a:ext uri="{FF2B5EF4-FFF2-40B4-BE49-F238E27FC236}">
                  <a16:creationId xmlns:a16="http://schemas.microsoft.com/office/drawing/2014/main" id="{A7C16807-9D53-4BE4-BBF4-89FCCDC5D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3673" y="22133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Gerader Verbinder 445">
              <a:extLst>
                <a:ext uri="{FF2B5EF4-FFF2-40B4-BE49-F238E27FC236}">
                  <a16:creationId xmlns:a16="http://schemas.microsoft.com/office/drawing/2014/main" id="{13292FA6-C680-4A5E-BE38-CC8748325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8575" y="21706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Gerader Verbinder 446">
              <a:extLst>
                <a:ext uri="{FF2B5EF4-FFF2-40B4-BE49-F238E27FC236}">
                  <a16:creationId xmlns:a16="http://schemas.microsoft.com/office/drawing/2014/main" id="{D2F45B43-EEFA-4EE9-BFA6-0B56618A8B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5206" y="226960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Gerader Verbinder 447">
              <a:extLst>
                <a:ext uri="{FF2B5EF4-FFF2-40B4-BE49-F238E27FC236}">
                  <a16:creationId xmlns:a16="http://schemas.microsoft.com/office/drawing/2014/main" id="{AB1E2314-A46C-4ADC-B7C9-34717462E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797" y="1233110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Gerader Verbinder 448">
              <a:extLst>
                <a:ext uri="{FF2B5EF4-FFF2-40B4-BE49-F238E27FC236}">
                  <a16:creationId xmlns:a16="http://schemas.microsoft.com/office/drawing/2014/main" id="{4B039BD9-4E12-4E55-8239-877165AC9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9855" y="20368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Gerader Verbinder 449">
              <a:extLst>
                <a:ext uri="{FF2B5EF4-FFF2-40B4-BE49-F238E27FC236}">
                  <a16:creationId xmlns:a16="http://schemas.microsoft.com/office/drawing/2014/main" id="{FC32B006-58C7-4D86-BDE0-FE1A6579D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2003" y="19482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Gerader Verbinder 450">
              <a:extLst>
                <a:ext uri="{FF2B5EF4-FFF2-40B4-BE49-F238E27FC236}">
                  <a16:creationId xmlns:a16="http://schemas.microsoft.com/office/drawing/2014/main" id="{8E8B5554-F538-4881-823C-D531C9BF2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2406" y="5403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Gerader Verbinder 451">
              <a:extLst>
                <a:ext uri="{FF2B5EF4-FFF2-40B4-BE49-F238E27FC236}">
                  <a16:creationId xmlns:a16="http://schemas.microsoft.com/office/drawing/2014/main" id="{AB681341-2769-4A5A-9EF9-6C5A64314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3798" y="12609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Gerader Verbinder 452">
              <a:extLst>
                <a:ext uri="{FF2B5EF4-FFF2-40B4-BE49-F238E27FC236}">
                  <a16:creationId xmlns:a16="http://schemas.microsoft.com/office/drawing/2014/main" id="{38DBC84A-A62D-4A4B-ABA9-7AB4ED469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6400" y="-63791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Gerader Verbinder 453">
              <a:extLst>
                <a:ext uri="{FF2B5EF4-FFF2-40B4-BE49-F238E27FC236}">
                  <a16:creationId xmlns:a16="http://schemas.microsoft.com/office/drawing/2014/main" id="{79A2EE36-78A4-4846-ADCF-F1A29FBAE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0565" y="266004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Gerader Verbinder 454">
              <a:extLst>
                <a:ext uri="{FF2B5EF4-FFF2-40B4-BE49-F238E27FC236}">
                  <a16:creationId xmlns:a16="http://schemas.microsoft.com/office/drawing/2014/main" id="{FCDCF26E-3EDE-4B23-AAB0-5BA7C38D36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3791" y="6810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Gerader Verbinder 455">
              <a:extLst>
                <a:ext uri="{FF2B5EF4-FFF2-40B4-BE49-F238E27FC236}">
                  <a16:creationId xmlns:a16="http://schemas.microsoft.com/office/drawing/2014/main" id="{850A5BA8-2672-4DEE-837E-E6027E9DA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4488" y="76117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Gerader Verbinder 456">
              <a:extLst>
                <a:ext uri="{FF2B5EF4-FFF2-40B4-BE49-F238E27FC236}">
                  <a16:creationId xmlns:a16="http://schemas.microsoft.com/office/drawing/2014/main" id="{0951033A-9957-4614-AB52-526AED05A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3174" y="278844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Gerader Verbinder 457">
              <a:extLst>
                <a:ext uri="{FF2B5EF4-FFF2-40B4-BE49-F238E27FC236}">
                  <a16:creationId xmlns:a16="http://schemas.microsoft.com/office/drawing/2014/main" id="{DE1B65FB-CAEC-4C34-9FD7-ED653E0959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2486" y="-3603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Gerader Verbinder 458">
              <a:extLst>
                <a:ext uri="{FF2B5EF4-FFF2-40B4-BE49-F238E27FC236}">
                  <a16:creationId xmlns:a16="http://schemas.microsoft.com/office/drawing/2014/main" id="{494DAC5A-9DBB-4F0A-99D9-94F1651BB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8765" y="-70237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Gerader Verbinder 459">
              <a:extLst>
                <a:ext uri="{FF2B5EF4-FFF2-40B4-BE49-F238E27FC236}">
                  <a16:creationId xmlns:a16="http://schemas.microsoft.com/office/drawing/2014/main" id="{DC930059-0625-4805-9445-543147B8E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6822" y="-40641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Gerader Verbinder 460">
              <a:extLst>
                <a:ext uri="{FF2B5EF4-FFF2-40B4-BE49-F238E27FC236}">
                  <a16:creationId xmlns:a16="http://schemas.microsoft.com/office/drawing/2014/main" id="{B0271A9E-36CD-4C04-9C4B-C0E523F93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5808" y="-47946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Gerader Verbinder 461">
              <a:extLst>
                <a:ext uri="{FF2B5EF4-FFF2-40B4-BE49-F238E27FC236}">
                  <a16:creationId xmlns:a16="http://schemas.microsoft.com/office/drawing/2014/main" id="{CD3594DE-A128-45DE-8275-3559F3CE0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512" y="231909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Gerader Verbinder 462">
              <a:extLst>
                <a:ext uri="{FF2B5EF4-FFF2-40B4-BE49-F238E27FC236}">
                  <a16:creationId xmlns:a16="http://schemas.microsoft.com/office/drawing/2014/main" id="{89F98B82-5BBD-4425-A659-9872D4554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8043" y="-2565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Gerader Verbinder 463">
              <a:extLst>
                <a:ext uri="{FF2B5EF4-FFF2-40B4-BE49-F238E27FC236}">
                  <a16:creationId xmlns:a16="http://schemas.microsoft.com/office/drawing/2014/main" id="{8932ED2C-A173-497E-A046-8A2C0427D3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7665" y="100450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Gerader Verbinder 464">
              <a:extLst>
                <a:ext uri="{FF2B5EF4-FFF2-40B4-BE49-F238E27FC236}">
                  <a16:creationId xmlns:a16="http://schemas.microsoft.com/office/drawing/2014/main" id="{0C75BCD2-14A9-4502-AA12-149795B18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5235" y="-72756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Gerader Verbinder 465">
              <a:extLst>
                <a:ext uri="{FF2B5EF4-FFF2-40B4-BE49-F238E27FC236}">
                  <a16:creationId xmlns:a16="http://schemas.microsoft.com/office/drawing/2014/main" id="{5646A60E-BA32-4DDC-A7CD-7E5110068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4044" y="1188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Gerader Verbinder 466">
              <a:extLst>
                <a:ext uri="{FF2B5EF4-FFF2-40B4-BE49-F238E27FC236}">
                  <a16:creationId xmlns:a16="http://schemas.microsoft.com/office/drawing/2014/main" id="{6BBC60CA-BE93-4BDC-9E01-411FE60D46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3400" y="-58823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Gerader Verbinder 467">
              <a:extLst>
                <a:ext uri="{FF2B5EF4-FFF2-40B4-BE49-F238E27FC236}">
                  <a16:creationId xmlns:a16="http://schemas.microsoft.com/office/drawing/2014/main" id="{1E875670-334F-4F4A-8A28-7424BD273D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3667" y="74471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Gerader Verbinder 468">
              <a:extLst>
                <a:ext uri="{FF2B5EF4-FFF2-40B4-BE49-F238E27FC236}">
                  <a16:creationId xmlns:a16="http://schemas.microsoft.com/office/drawing/2014/main" id="{A7649878-5DA7-454B-8122-D17D797679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2518" y="34997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Gerader Verbinder 469">
              <a:extLst>
                <a:ext uri="{FF2B5EF4-FFF2-40B4-BE49-F238E27FC236}">
                  <a16:creationId xmlns:a16="http://schemas.microsoft.com/office/drawing/2014/main" id="{0BF880CA-E748-4CC6-BE05-3240EC659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371" y="2857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Gerader Verbinder 470">
              <a:extLst>
                <a:ext uri="{FF2B5EF4-FFF2-40B4-BE49-F238E27FC236}">
                  <a16:creationId xmlns:a16="http://schemas.microsoft.com/office/drawing/2014/main" id="{BE680212-550F-4EF5-8F5C-88AA3DD81B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2797" y="47762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Gerader Verbinder 471">
              <a:extLst>
                <a:ext uri="{FF2B5EF4-FFF2-40B4-BE49-F238E27FC236}">
                  <a16:creationId xmlns:a16="http://schemas.microsoft.com/office/drawing/2014/main" id="{C55DF4A9-FADC-4FB6-9EAB-38A6CA105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2061" y="63894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Gerader Verbinder 472">
              <a:extLst>
                <a:ext uri="{FF2B5EF4-FFF2-40B4-BE49-F238E27FC236}">
                  <a16:creationId xmlns:a16="http://schemas.microsoft.com/office/drawing/2014/main" id="{6B093CD7-15C2-4FF8-9208-36B3B7E91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7315" y="1036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Gerader Verbinder 473">
              <a:extLst>
                <a:ext uri="{FF2B5EF4-FFF2-40B4-BE49-F238E27FC236}">
                  <a16:creationId xmlns:a16="http://schemas.microsoft.com/office/drawing/2014/main" id="{D73180C7-F83E-4E25-BA01-C82EFE403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784" y="187589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Gerader Verbinder 474">
              <a:extLst>
                <a:ext uri="{FF2B5EF4-FFF2-40B4-BE49-F238E27FC236}">
                  <a16:creationId xmlns:a16="http://schemas.microsoft.com/office/drawing/2014/main" id="{A4E1AFFD-1190-43B2-BAA2-9AACC48ED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5113" y="135760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Gerader Verbinder 475">
              <a:extLst>
                <a:ext uri="{FF2B5EF4-FFF2-40B4-BE49-F238E27FC236}">
                  <a16:creationId xmlns:a16="http://schemas.microsoft.com/office/drawing/2014/main" id="{7C60BB9E-E290-4E54-B0DD-AE5C3BCCC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3333" y="228474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Gerader Verbinder 476">
              <a:extLst>
                <a:ext uri="{FF2B5EF4-FFF2-40B4-BE49-F238E27FC236}">
                  <a16:creationId xmlns:a16="http://schemas.microsoft.com/office/drawing/2014/main" id="{CF049CF2-A15F-4676-A784-078598B93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6044" y="1950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Gerader Verbinder 477">
              <a:extLst>
                <a:ext uri="{FF2B5EF4-FFF2-40B4-BE49-F238E27FC236}">
                  <a16:creationId xmlns:a16="http://schemas.microsoft.com/office/drawing/2014/main" id="{3C8B0025-1A4E-4BFA-BEB8-670583A1E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3530" y="97799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Gerader Verbinder 478">
              <a:extLst>
                <a:ext uri="{FF2B5EF4-FFF2-40B4-BE49-F238E27FC236}">
                  <a16:creationId xmlns:a16="http://schemas.microsoft.com/office/drawing/2014/main" id="{CA6FC4B7-0F94-4FF4-879D-C8616069A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7421" y="10400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Gerader Verbinder 479">
              <a:extLst>
                <a:ext uri="{FF2B5EF4-FFF2-40B4-BE49-F238E27FC236}">
                  <a16:creationId xmlns:a16="http://schemas.microsoft.com/office/drawing/2014/main" id="{DB48505B-6F9E-400D-95FC-9250E68E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0977" y="-99022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Gerader Verbinder 480">
              <a:extLst>
                <a:ext uri="{FF2B5EF4-FFF2-40B4-BE49-F238E27FC236}">
                  <a16:creationId xmlns:a16="http://schemas.microsoft.com/office/drawing/2014/main" id="{F25FB24A-7FA6-4D40-8498-28B88BE091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1896" y="239590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Gerader Verbinder 481">
              <a:extLst>
                <a:ext uri="{FF2B5EF4-FFF2-40B4-BE49-F238E27FC236}">
                  <a16:creationId xmlns:a16="http://schemas.microsoft.com/office/drawing/2014/main" id="{2157210A-4354-4C07-A15F-15187709C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0429" y="2247436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Gerader Verbinder 482">
              <a:extLst>
                <a:ext uri="{FF2B5EF4-FFF2-40B4-BE49-F238E27FC236}">
                  <a16:creationId xmlns:a16="http://schemas.microsoft.com/office/drawing/2014/main" id="{2192BC5D-3310-477E-AD00-349D70B68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8126" y="281769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Gerader Verbinder 483">
              <a:extLst>
                <a:ext uri="{FF2B5EF4-FFF2-40B4-BE49-F238E27FC236}">
                  <a16:creationId xmlns:a16="http://schemas.microsoft.com/office/drawing/2014/main" id="{4BE82703-A1A8-436E-B724-4ACA2849A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1062" y="90796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Gerader Verbinder 484">
              <a:extLst>
                <a:ext uri="{FF2B5EF4-FFF2-40B4-BE49-F238E27FC236}">
                  <a16:creationId xmlns:a16="http://schemas.microsoft.com/office/drawing/2014/main" id="{21B0A8D9-1624-46F0-B9DE-040337EB3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3272" y="80184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Gerader Verbinder 485">
              <a:extLst>
                <a:ext uri="{FF2B5EF4-FFF2-40B4-BE49-F238E27FC236}">
                  <a16:creationId xmlns:a16="http://schemas.microsoft.com/office/drawing/2014/main" id="{80AECA37-0E7C-42AC-8D2B-03CB45432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03" y="26033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Gerader Verbinder 486">
              <a:extLst>
                <a:ext uri="{FF2B5EF4-FFF2-40B4-BE49-F238E27FC236}">
                  <a16:creationId xmlns:a16="http://schemas.microsoft.com/office/drawing/2014/main" id="{161E9E56-5BD7-4CA7-A579-C29925FD7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1815" y="239154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Gerader Verbinder 487">
              <a:extLst>
                <a:ext uri="{FF2B5EF4-FFF2-40B4-BE49-F238E27FC236}">
                  <a16:creationId xmlns:a16="http://schemas.microsoft.com/office/drawing/2014/main" id="{3484CAED-6B7B-4AC0-91E6-44FAF77A9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9449" y="136074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Gerader Verbinder 488">
              <a:extLst>
                <a:ext uri="{FF2B5EF4-FFF2-40B4-BE49-F238E27FC236}">
                  <a16:creationId xmlns:a16="http://schemas.microsoft.com/office/drawing/2014/main" id="{4AB10EAC-D038-4427-9187-3542D7538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4130" y="-34498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Gerader Verbinder 489">
              <a:extLst>
                <a:ext uri="{FF2B5EF4-FFF2-40B4-BE49-F238E27FC236}">
                  <a16:creationId xmlns:a16="http://schemas.microsoft.com/office/drawing/2014/main" id="{301E82A0-0E91-4F87-95C2-41D8426E1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2692" y="67073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Gerader Verbinder 490">
              <a:extLst>
                <a:ext uri="{FF2B5EF4-FFF2-40B4-BE49-F238E27FC236}">
                  <a16:creationId xmlns:a16="http://schemas.microsoft.com/office/drawing/2014/main" id="{3C233DC9-0D21-4CBB-B824-A7A849872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2920" y="5467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Gerader Verbinder 491">
              <a:extLst>
                <a:ext uri="{FF2B5EF4-FFF2-40B4-BE49-F238E27FC236}">
                  <a16:creationId xmlns:a16="http://schemas.microsoft.com/office/drawing/2014/main" id="{A865E617-75C2-497E-8B3B-07B77DBCB9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8443" y="150922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Gerader Verbinder 492">
              <a:extLst>
                <a:ext uri="{FF2B5EF4-FFF2-40B4-BE49-F238E27FC236}">
                  <a16:creationId xmlns:a16="http://schemas.microsoft.com/office/drawing/2014/main" id="{8657A19E-3F22-4F93-934E-8E03C0048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9547" y="-71433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Gerader Verbinder 493">
              <a:extLst>
                <a:ext uri="{FF2B5EF4-FFF2-40B4-BE49-F238E27FC236}">
                  <a16:creationId xmlns:a16="http://schemas.microsoft.com/office/drawing/2014/main" id="{02501266-8D96-41FA-9FC7-7E40F4F54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4696" y="93919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Gerader Verbinder 494">
              <a:extLst>
                <a:ext uri="{FF2B5EF4-FFF2-40B4-BE49-F238E27FC236}">
                  <a16:creationId xmlns:a16="http://schemas.microsoft.com/office/drawing/2014/main" id="{D522D5EF-7BE1-4A33-AF7A-6192CF7396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9066" y="-4803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Gerader Verbinder 495">
              <a:extLst>
                <a:ext uri="{FF2B5EF4-FFF2-40B4-BE49-F238E27FC236}">
                  <a16:creationId xmlns:a16="http://schemas.microsoft.com/office/drawing/2014/main" id="{50D85A29-D048-45E4-9D51-EE6C9B3A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6132" y="176408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Gerader Verbinder 496">
              <a:extLst>
                <a:ext uri="{FF2B5EF4-FFF2-40B4-BE49-F238E27FC236}">
                  <a16:creationId xmlns:a16="http://schemas.microsoft.com/office/drawing/2014/main" id="{DF049D15-38CC-4F4B-9D0D-8765B81F81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6473" y="5120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Gerader Verbinder 497">
              <a:extLst>
                <a:ext uri="{FF2B5EF4-FFF2-40B4-BE49-F238E27FC236}">
                  <a16:creationId xmlns:a16="http://schemas.microsoft.com/office/drawing/2014/main" id="{362E4804-8816-4F5B-B2C2-151C56BCF9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2815" y="19094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Gerader Verbinder 498">
              <a:extLst>
                <a:ext uri="{FF2B5EF4-FFF2-40B4-BE49-F238E27FC236}">
                  <a16:creationId xmlns:a16="http://schemas.microsoft.com/office/drawing/2014/main" id="{F25E64A6-BA21-4754-80FC-8B1AF2B80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1402" y="154380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Gerader Verbinder 499">
              <a:extLst>
                <a:ext uri="{FF2B5EF4-FFF2-40B4-BE49-F238E27FC236}">
                  <a16:creationId xmlns:a16="http://schemas.microsoft.com/office/drawing/2014/main" id="{E8EB1E05-C11F-4435-82E9-F0452AF35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2498" y="3969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Gerader Verbinder 500">
              <a:extLst>
                <a:ext uri="{FF2B5EF4-FFF2-40B4-BE49-F238E27FC236}">
                  <a16:creationId xmlns:a16="http://schemas.microsoft.com/office/drawing/2014/main" id="{CEA4494A-3980-473F-872C-F931F3004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915" y="255404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Gerader Verbinder 501">
              <a:extLst>
                <a:ext uri="{FF2B5EF4-FFF2-40B4-BE49-F238E27FC236}">
                  <a16:creationId xmlns:a16="http://schemas.microsoft.com/office/drawing/2014/main" id="{79CE93C5-F442-458F-9301-CEBCB2029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1578" y="223684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Gerader Verbinder 502">
              <a:extLst>
                <a:ext uri="{FF2B5EF4-FFF2-40B4-BE49-F238E27FC236}">
                  <a16:creationId xmlns:a16="http://schemas.microsoft.com/office/drawing/2014/main" id="{C5E1E5E0-FC1D-492E-8046-D9643D206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3332" y="26949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Gerader Verbinder 503">
              <a:extLst>
                <a:ext uri="{FF2B5EF4-FFF2-40B4-BE49-F238E27FC236}">
                  <a16:creationId xmlns:a16="http://schemas.microsoft.com/office/drawing/2014/main" id="{20B8A47E-A20C-468C-9CED-23F68FD05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70" y="184369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Gerader Verbinder 504">
              <a:extLst>
                <a:ext uri="{FF2B5EF4-FFF2-40B4-BE49-F238E27FC236}">
                  <a16:creationId xmlns:a16="http://schemas.microsoft.com/office/drawing/2014/main" id="{4CF5DA09-E67E-4D30-BCC4-7DFACB883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5918" y="-54492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Gerader Verbinder 505">
              <a:extLst>
                <a:ext uri="{FF2B5EF4-FFF2-40B4-BE49-F238E27FC236}">
                  <a16:creationId xmlns:a16="http://schemas.microsoft.com/office/drawing/2014/main" id="{D9434EA9-3544-4307-8F40-7A8D3EE62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6086" y="161213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Gerader Verbinder 506">
              <a:extLst>
                <a:ext uri="{FF2B5EF4-FFF2-40B4-BE49-F238E27FC236}">
                  <a16:creationId xmlns:a16="http://schemas.microsoft.com/office/drawing/2014/main" id="{01740C40-3D69-4E91-9FC0-9BBE3D230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9068" y="-2928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Gerader Verbinder 507">
              <a:extLst>
                <a:ext uri="{FF2B5EF4-FFF2-40B4-BE49-F238E27FC236}">
                  <a16:creationId xmlns:a16="http://schemas.microsoft.com/office/drawing/2014/main" id="{D1F6BD49-CE9E-49E5-AE42-6F1501E885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7265" y="256938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Gerader Verbinder 508">
              <a:extLst>
                <a:ext uri="{FF2B5EF4-FFF2-40B4-BE49-F238E27FC236}">
                  <a16:creationId xmlns:a16="http://schemas.microsoft.com/office/drawing/2014/main" id="{325F13AD-765D-47A6-8E56-A59E41DF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1217" y="-5817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Gerader Verbinder 509">
              <a:extLst>
                <a:ext uri="{FF2B5EF4-FFF2-40B4-BE49-F238E27FC236}">
                  <a16:creationId xmlns:a16="http://schemas.microsoft.com/office/drawing/2014/main" id="{3E8CFF44-D536-49DC-BEB2-869098443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9726" y="147044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Gerader Verbinder 510">
              <a:extLst>
                <a:ext uri="{FF2B5EF4-FFF2-40B4-BE49-F238E27FC236}">
                  <a16:creationId xmlns:a16="http://schemas.microsoft.com/office/drawing/2014/main" id="{46A954EA-2816-40E9-9340-73F954F4B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3347" y="18555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Gerader Verbinder 511">
              <a:extLst>
                <a:ext uri="{FF2B5EF4-FFF2-40B4-BE49-F238E27FC236}">
                  <a16:creationId xmlns:a16="http://schemas.microsoft.com/office/drawing/2014/main" id="{269AB6A0-573C-400E-95A5-2F75A42F17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3449" y="203205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Gerader Verbinder 512">
              <a:extLst>
                <a:ext uri="{FF2B5EF4-FFF2-40B4-BE49-F238E27FC236}">
                  <a16:creationId xmlns:a16="http://schemas.microsoft.com/office/drawing/2014/main" id="{D1F7E2E3-410A-470B-B070-173F90157B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3780" y="257551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Gerader Verbinder 513">
              <a:extLst>
                <a:ext uri="{FF2B5EF4-FFF2-40B4-BE49-F238E27FC236}">
                  <a16:creationId xmlns:a16="http://schemas.microsoft.com/office/drawing/2014/main" id="{656CD562-CF40-4265-93CC-50D85DBB7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4781" y="23369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Gerader Verbinder 514">
              <a:extLst>
                <a:ext uri="{FF2B5EF4-FFF2-40B4-BE49-F238E27FC236}">
                  <a16:creationId xmlns:a16="http://schemas.microsoft.com/office/drawing/2014/main" id="{BAB5969A-615D-42E9-A228-D3221B854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7165" y="22201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Gerader Verbinder 515">
              <a:extLst>
                <a:ext uri="{FF2B5EF4-FFF2-40B4-BE49-F238E27FC236}">
                  <a16:creationId xmlns:a16="http://schemas.microsoft.com/office/drawing/2014/main" id="{D1C2ECFC-D464-43C7-8C2A-263297B9A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6840" y="24459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Gerader Verbinder 516">
              <a:extLst>
                <a:ext uri="{FF2B5EF4-FFF2-40B4-BE49-F238E27FC236}">
                  <a16:creationId xmlns:a16="http://schemas.microsoft.com/office/drawing/2014/main" id="{1D72D01F-4975-4A3C-8FB3-B414EE133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9382" y="27792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Gerader Verbinder 517">
              <a:extLst>
                <a:ext uri="{FF2B5EF4-FFF2-40B4-BE49-F238E27FC236}">
                  <a16:creationId xmlns:a16="http://schemas.microsoft.com/office/drawing/2014/main" id="{AF7DAA86-1D2E-4661-B25C-7876067DB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0973" y="27981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Gerader Verbinder 518">
              <a:extLst>
                <a:ext uri="{FF2B5EF4-FFF2-40B4-BE49-F238E27FC236}">
                  <a16:creationId xmlns:a16="http://schemas.microsoft.com/office/drawing/2014/main" id="{A86EF09A-6984-4A97-9367-BD1AE9D25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257" y="22235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Gerader Verbinder 519">
              <a:extLst>
                <a:ext uri="{FF2B5EF4-FFF2-40B4-BE49-F238E27FC236}">
                  <a16:creationId xmlns:a16="http://schemas.microsoft.com/office/drawing/2014/main" id="{4A4EF49E-B2DB-4647-B3E2-68C5B26F2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3365" y="-54885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Gerader Verbinder 520">
              <a:extLst>
                <a:ext uri="{FF2B5EF4-FFF2-40B4-BE49-F238E27FC236}">
                  <a16:creationId xmlns:a16="http://schemas.microsoft.com/office/drawing/2014/main" id="{E6E0E0D9-9235-4E54-9492-1C390630D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3095" y="-9088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Gerader Verbinder 521">
              <a:extLst>
                <a:ext uri="{FF2B5EF4-FFF2-40B4-BE49-F238E27FC236}">
                  <a16:creationId xmlns:a16="http://schemas.microsoft.com/office/drawing/2014/main" id="{5BD52C92-DB54-4251-BE87-388963A4E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7330" y="46884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Gerader Verbinder 522">
              <a:extLst>
                <a:ext uri="{FF2B5EF4-FFF2-40B4-BE49-F238E27FC236}">
                  <a16:creationId xmlns:a16="http://schemas.microsoft.com/office/drawing/2014/main" id="{BF09CA62-0052-4A65-B806-29BA0096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130" y="259601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Gerader Verbinder 523">
              <a:extLst>
                <a:ext uri="{FF2B5EF4-FFF2-40B4-BE49-F238E27FC236}">
                  <a16:creationId xmlns:a16="http://schemas.microsoft.com/office/drawing/2014/main" id="{2A63F236-D864-44A7-BF95-97B5BF03C8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3900" y="62488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Gerader Verbinder 524">
              <a:extLst>
                <a:ext uri="{FF2B5EF4-FFF2-40B4-BE49-F238E27FC236}">
                  <a16:creationId xmlns:a16="http://schemas.microsoft.com/office/drawing/2014/main" id="{9A642054-F14C-40DB-A01F-B9B7E23FE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2291" y="130971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Gerader Verbinder 525">
              <a:extLst>
                <a:ext uri="{FF2B5EF4-FFF2-40B4-BE49-F238E27FC236}">
                  <a16:creationId xmlns:a16="http://schemas.microsoft.com/office/drawing/2014/main" id="{5A95AD22-1D6F-41FB-98EE-1992853AA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5704" y="74948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Gerader Verbinder 526">
              <a:extLst>
                <a:ext uri="{FF2B5EF4-FFF2-40B4-BE49-F238E27FC236}">
                  <a16:creationId xmlns:a16="http://schemas.microsoft.com/office/drawing/2014/main" id="{0E833686-0BD1-4579-ADDB-E8354EF70D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685" y="2484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Gerader Verbinder 527">
              <a:extLst>
                <a:ext uri="{FF2B5EF4-FFF2-40B4-BE49-F238E27FC236}">
                  <a16:creationId xmlns:a16="http://schemas.microsoft.com/office/drawing/2014/main" id="{308AB4F7-60BA-49C4-A77D-0BD69E601A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5398" y="69522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Gerader Verbinder 528">
              <a:extLst>
                <a:ext uri="{FF2B5EF4-FFF2-40B4-BE49-F238E27FC236}">
                  <a16:creationId xmlns:a16="http://schemas.microsoft.com/office/drawing/2014/main" id="{9B1759B4-7427-4E32-AF93-E998715F2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2240" y="18115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Gerader Verbinder 529">
              <a:extLst>
                <a:ext uri="{FF2B5EF4-FFF2-40B4-BE49-F238E27FC236}">
                  <a16:creationId xmlns:a16="http://schemas.microsoft.com/office/drawing/2014/main" id="{19087DE6-9DFC-47B1-B300-805EB3CDE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0069" y="103221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Gerader Verbinder 530">
              <a:extLst>
                <a:ext uri="{FF2B5EF4-FFF2-40B4-BE49-F238E27FC236}">
                  <a16:creationId xmlns:a16="http://schemas.microsoft.com/office/drawing/2014/main" id="{B0DD4A8A-39BB-4D11-9145-F91CBFD90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7040" y="21163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Gerader Verbinder 531">
              <a:extLst>
                <a:ext uri="{FF2B5EF4-FFF2-40B4-BE49-F238E27FC236}">
                  <a16:creationId xmlns:a16="http://schemas.microsoft.com/office/drawing/2014/main" id="{6DCED100-E938-46B7-B275-C1B190BEA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5566" y="182025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Gerader Verbinder 532">
              <a:extLst>
                <a:ext uri="{FF2B5EF4-FFF2-40B4-BE49-F238E27FC236}">
                  <a16:creationId xmlns:a16="http://schemas.microsoft.com/office/drawing/2014/main" id="{51D1DC7A-7CF9-4E1C-A174-DE14EE98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5513" y="-87785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Clock - 15714">
            <a:hlinkClick r:id="" action="ppaction://media"/>
            <a:extLst>
              <a:ext uri="{FF2B5EF4-FFF2-40B4-BE49-F238E27FC236}">
                <a16:creationId xmlns:a16="http://schemas.microsoft.com/office/drawing/2014/main" id="{2BAEEDA7-0F7C-43BA-ACF8-21B0CCC1A9BC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590" t="11876" r="27914" b="11278"/>
          <a:stretch/>
        </p:blipFill>
        <p:spPr>
          <a:xfrm>
            <a:off x="7146627" y="168820"/>
            <a:ext cx="1531097" cy="1659944"/>
          </a:xfrm>
          <a:prstGeom prst="ellipse">
            <a:avLst/>
          </a:prstGeom>
        </p:spPr>
      </p:pic>
      <p:grpSp>
        <p:nvGrpSpPr>
          <p:cNvPr id="534" name="Gruppieren 533">
            <a:extLst>
              <a:ext uri="{FF2B5EF4-FFF2-40B4-BE49-F238E27FC236}">
                <a16:creationId xmlns:a16="http://schemas.microsoft.com/office/drawing/2014/main" id="{A6A3D194-3C02-4618-8144-2AB12D5FA54B}"/>
              </a:ext>
            </a:extLst>
          </p:cNvPr>
          <p:cNvGrpSpPr/>
          <p:nvPr/>
        </p:nvGrpSpPr>
        <p:grpSpPr>
          <a:xfrm>
            <a:off x="812362" y="1093650"/>
            <a:ext cx="1892989" cy="3593377"/>
            <a:chOff x="864961" y="686981"/>
            <a:chExt cx="1892989" cy="3593377"/>
          </a:xfrm>
        </p:grpSpPr>
        <p:pic>
          <p:nvPicPr>
            <p:cNvPr id="535" name="Grafik 534">
              <a:extLst>
                <a:ext uri="{FF2B5EF4-FFF2-40B4-BE49-F238E27FC236}">
                  <a16:creationId xmlns:a16="http://schemas.microsoft.com/office/drawing/2014/main" id="{C0F868EA-CB6D-4C80-A3CA-15918BEBB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50" b="99922" l="0" r="99540">
                          <a14:foregroundMark x1="7822" y1="37969" x2="7822" y2="37969"/>
                          <a14:foregroundMark x1="1840" y1="34688" x2="1840" y2="34688"/>
                          <a14:foregroundMark x1="99540" y1="43047" x2="99540" y2="43047"/>
                          <a14:foregroundMark x1="21626" y1="33047" x2="21626" y2="33047"/>
                          <a14:foregroundMark x1="46472" y1="33281" x2="46472" y2="33281"/>
                          <a14:foregroundMark x1="46166" y1="34063" x2="46166" y2="34063"/>
                          <a14:foregroundMark x1="45859" y1="33203" x2="45859" y2="33203"/>
                          <a14:foregroundMark x1="19785" y1="33047" x2="19785" y2="33047"/>
                          <a14:foregroundMark x1="19785" y1="33047" x2="19785" y2="33047"/>
                          <a14:foregroundMark x1="19479" y1="33594" x2="19479" y2="33594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17791" y1="26719" x2="17791" y2="26719"/>
                          <a14:foregroundMark x1="17791" y1="26719" x2="17791" y2="26719"/>
                          <a14:foregroundMark x1="20706" y1="26016" x2="20706" y2="26016"/>
                          <a14:foregroundMark x1="20706" y1="26016" x2="20706" y2="25703"/>
                          <a14:foregroundMark x1="50613" y1="26172" x2="50613" y2="26172"/>
                          <a14:foregroundMark x1="50613" y1="26172" x2="50613" y2="26172"/>
                          <a14:foregroundMark x1="48006" y1="25391" x2="48006" y2="25391"/>
                          <a14:foregroundMark x1="48006" y1="25078" x2="48006" y2="25078"/>
                          <a14:foregroundMark x1="23313" y1="89063" x2="23313" y2="89063"/>
                          <a14:foregroundMark x1="23313" y1="89063" x2="23313" y2="89063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3672"/>
                          <a14:foregroundMark x1="24540" y1="84141" x2="24540" y2="84141"/>
                          <a14:foregroundMark x1="24540" y1="84141" x2="24540" y2="84141"/>
                          <a14:foregroundMark x1="25000" y1="81719" x2="25000" y2="81719"/>
                          <a14:foregroundMark x1="25000" y1="81719" x2="25000" y2="81719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558" y1="80234" x2="43558" y2="80234"/>
                          <a14:foregroundMark x1="43558" y1="80234" x2="43558" y2="80234"/>
                          <a14:foregroundMark x1="43558" y1="80547" x2="43558" y2="81094"/>
                          <a14:foregroundMark x1="43558" y1="81250" x2="43558" y2="81250"/>
                          <a14:foregroundMark x1="43558" y1="92734" x2="43558" y2="92734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0644" y1="11328" x2="40644" y2="11328"/>
                          <a14:foregroundMark x1="40644" y1="11328" x2="40644" y2="11328"/>
                          <a14:foregroundMark x1="40644" y1="11328" x2="40644" y2="11328"/>
                          <a14:foregroundMark x1="33896" y1="12109" x2="33896" y2="12109"/>
                          <a14:foregroundMark x1="7822" y1="36563" x2="5675" y2="27187"/>
                          <a14:foregroundMark x1="5675" y1="27187" x2="12577" y2="18203"/>
                          <a14:foregroundMark x1="12577" y1="18203" x2="23006" y2="15078"/>
                          <a14:foregroundMark x1="13957" y1="10938" x2="13957" y2="10938"/>
                          <a14:foregroundMark x1="13957" y1="10938" x2="13957" y2="10938"/>
                          <a14:foregroundMark x1="10736" y1="12969" x2="920" y2="20938"/>
                          <a14:foregroundMark x1="920" y1="20938" x2="153" y2="22578"/>
                          <a14:foregroundMark x1="14571" y1="10938" x2="26534" y2="11094"/>
                          <a14:foregroundMark x1="23006" y1="7891" x2="28233" y2="5783"/>
                          <a14:foregroundMark x1="30710" y1="7734" x2="28528" y2="9531"/>
                          <a14:foregroundMark x1="31911" y1="6745" x2="30710" y2="7734"/>
                          <a14:foregroundMark x1="32975" y1="72891" x2="22393" y2="72891"/>
                          <a14:foregroundMark x1="39417" y1="98438" x2="52914" y2="98438"/>
                          <a14:foregroundMark x1="16258" y1="97266" x2="27454" y2="98125"/>
                          <a14:foregroundMark x1="19785" y1="95938" x2="25920" y2="99375"/>
                          <a14:foregroundMark x1="17485" y1="98594" x2="17485" y2="98594"/>
                          <a14:foregroundMark x1="15031" y1="98281" x2="15031" y2="98281"/>
                          <a14:foregroundMark x1="15031" y1="98281" x2="15031" y2="98281"/>
                          <a14:foregroundMark x1="15031" y1="98281" x2="15031" y2="98281"/>
                          <a14:foregroundMark x1="14877" y1="97969" x2="14877" y2="97969"/>
                          <a14:foregroundMark x1="14571" y1="97969" x2="14571" y2="97969"/>
                          <a14:foregroundMark x1="14571" y1="97969" x2="14571" y2="97969"/>
                          <a14:foregroundMark x1="14571" y1="97969" x2="14571" y2="98438"/>
                          <a14:foregroundMark x1="14571" y1="98438" x2="14571" y2="98438"/>
                          <a14:foregroundMark x1="14571" y1="98594" x2="14571" y2="99219"/>
                          <a14:foregroundMark x1="14571" y1="99531" x2="14571" y2="99531"/>
                          <a14:foregroundMark x1="14571" y1="99531" x2="14571" y2="99531"/>
                          <a14:foregroundMark x1="25613" y1="98906" x2="25613" y2="98906"/>
                          <a14:foregroundMark x1="27147" y1="99063" x2="27147" y2="99063"/>
                          <a14:foregroundMark x1="27147" y1="99063" x2="27147" y2="99063"/>
                          <a14:foregroundMark x1="27147" y1="98906" x2="27147" y2="98906"/>
                          <a14:foregroundMark x1="27147" y1="98906" x2="27147" y2="98906"/>
                          <a14:foregroundMark x1="28221" y1="98906" x2="28221" y2="98906"/>
                          <a14:foregroundMark x1="28221" y1="98906" x2="28221" y2="98906"/>
                          <a14:foregroundMark x1="28528" y1="98906" x2="28528" y2="98906"/>
                          <a14:foregroundMark x1="28528" y1="99063" x2="28528" y2="99531"/>
                          <a14:foregroundMark x1="28528" y1="99531" x2="28528" y2="99531"/>
                          <a14:foregroundMark x1="15031" y1="98438" x2="15031" y2="98438"/>
                          <a14:foregroundMark x1="15337" y1="98438" x2="15337" y2="98438"/>
                          <a14:foregroundMark x1="15337" y1="96797" x2="15337" y2="96797"/>
                          <a14:foregroundMark x1="15337" y1="96797" x2="15337" y2="96797"/>
                          <a14:foregroundMark x1="15337" y1="97266" x2="15337" y2="97266"/>
                          <a14:foregroundMark x1="15337" y1="97422" x2="15337" y2="97969"/>
                          <a14:foregroundMark x1="15337" y1="98438" x2="15337" y2="98438"/>
                          <a14:foregroundMark x1="15337" y1="98750" x2="15337" y2="98750"/>
                          <a14:foregroundMark x1="15337" y1="98750" x2="15337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1534" y1="98281" x2="51534" y2="98281"/>
                          <a14:foregroundMark x1="51534" y1="97969" x2="51534" y2="97969"/>
                          <a14:foregroundMark x1="51534" y1="97891" x2="51534" y2="97891"/>
                          <a14:foregroundMark x1="51534" y1="97578" x2="38037" y2="98750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914" y1="97969" x2="53528" y2="98438"/>
                          <a14:foregroundMark x1="53834" y1="98594" x2="53834" y2="98594"/>
                          <a14:foregroundMark x1="53834" y1="98594" x2="53834" y2="98594"/>
                          <a14:foregroundMark x1="54141" y1="99922" x2="54141" y2="99922"/>
                          <a14:foregroundMark x1="40350" y1="7500" x2="40337" y2="7734"/>
                          <a14:foregroundMark x1="40436" y1="5917" x2="40350" y2="7500"/>
                          <a14:foregroundMark x1="43795" y1="7500" x2="44134" y2="6719"/>
                          <a14:foregroundMark x1="43558" y1="8047" x2="43795" y2="7500"/>
                          <a14:backgroundMark x1="44939" y1="1797" x2="44939" y2="6719"/>
                          <a14:backgroundMark x1="44479" y1="2969" x2="44479" y2="2969"/>
                          <a14:backgroundMark x1="46472" y1="2656" x2="46472" y2="2656"/>
                          <a14:backgroundMark x1="44785" y1="2969" x2="44785" y2="2969"/>
                          <a14:backgroundMark x1="39110" y1="2813" x2="35583" y2="6406"/>
                          <a14:backgroundMark x1="35276" y1="4922" x2="35276" y2="4922"/>
                          <a14:backgroundMark x1="35276" y1="4922" x2="35276" y2="4922"/>
                          <a14:backgroundMark x1="31748" y1="5547" x2="31748" y2="5547"/>
                          <a14:backgroundMark x1="33896" y1="6406" x2="33896" y2="6406"/>
                          <a14:backgroundMark x1="34816" y1="7734" x2="34816" y2="7734"/>
                          <a14:backgroundMark x1="34816" y1="8047" x2="34816" y2="8047"/>
                          <a14:backgroundMark x1="40337" y1="7500" x2="40337" y2="7500"/>
                          <a14:backgroundMark x1="40337" y1="7500" x2="40337" y2="7500"/>
                          <a14:backgroundMark x1="40951" y1="2422" x2="40951" y2="2422"/>
                          <a14:backgroundMark x1="41258" y1="2266" x2="41258" y2="2266"/>
                          <a14:backgroundMark x1="41258" y1="2266" x2="41258" y2="2266"/>
                          <a14:backgroundMark x1="40031" y1="2109" x2="40031" y2="2109"/>
                          <a14:backgroundMark x1="40031" y1="2109" x2="40031" y2="2109"/>
                          <a14:backgroundMark x1="38497" y1="2109" x2="38497" y2="2109"/>
                          <a14:backgroundMark x1="38344" y1="2109" x2="38344" y2="2109"/>
                          <a14:backgroundMark x1="36503" y1="2422" x2="35276" y2="3125"/>
                          <a14:backgroundMark x1="34969" y1="3281" x2="34969" y2="3281"/>
                          <a14:backgroundMark x1="34816" y1="3281" x2="34816" y2="3281"/>
                          <a14:backgroundMark x1="34816" y1="3281" x2="42638" y2="5078"/>
                          <a14:backgroundMark x1="42638" y1="1172" x2="42638" y2="1172"/>
                          <a14:backgroundMark x1="42638" y1="1172" x2="42638" y2="1172"/>
                          <a14:backgroundMark x1="40031" y1="1172" x2="40031" y2="1172"/>
                          <a14:backgroundMark x1="39724" y1="1172" x2="39724" y2="1172"/>
                          <a14:backgroundMark x1="39724" y1="1172" x2="39724" y2="1172"/>
                          <a14:backgroundMark x1="34816" y1="1953" x2="31748" y2="6719"/>
                          <a14:backgroundMark x1="41564" y1="1797" x2="34969" y2="2109"/>
                          <a14:backgroundMark x1="44939" y1="781" x2="43865" y2="3125"/>
                          <a14:backgroundMark x1="89877" y1="45000" x2="89877" y2="45000"/>
                          <a14:backgroundMark x1="90337" y1="45234" x2="90337" y2="45234"/>
                          <a14:backgroundMark x1="90337" y1="45234" x2="90337" y2="45234"/>
                          <a14:backgroundMark x1="90337" y1="45234" x2="90337" y2="45234"/>
                          <a14:backgroundMark x1="90337" y1="45234" x2="90337" y2="45234"/>
                          <a14:backgroundMark x1="89417" y1="45000" x2="89417" y2="45000"/>
                          <a14:backgroundMark x1="89417" y1="45000" x2="89417" y2="45000"/>
                          <a14:backgroundMark x1="89417" y1="45000" x2="89417" y2="45000"/>
                          <a14:backgroundMark x1="86963" y1="44609" x2="83589" y2="44766"/>
                          <a14:backgroundMark x1="83589" y1="44766" x2="89110" y2="42266"/>
                          <a14:backgroundMark x1="75613" y1="45234" x2="89417" y2="471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61" y="686981"/>
              <a:ext cx="1830376" cy="3593377"/>
            </a:xfrm>
            <a:prstGeom prst="rect">
              <a:avLst/>
            </a:prstGeom>
          </p:spPr>
        </p:pic>
        <p:sp>
          <p:nvSpPr>
            <p:cNvPr id="536" name="Rechteck 535">
              <a:extLst>
                <a:ext uri="{FF2B5EF4-FFF2-40B4-BE49-F238E27FC236}">
                  <a16:creationId xmlns:a16="http://schemas.microsoft.com/office/drawing/2014/main" id="{9BC3833A-3A7B-4F5C-8F20-A2493B6F1144}"/>
                </a:ext>
              </a:extLst>
            </p:cNvPr>
            <p:cNvSpPr/>
            <p:nvPr/>
          </p:nvSpPr>
          <p:spPr bwMode="auto">
            <a:xfrm>
              <a:off x="1244600" y="2324100"/>
              <a:ext cx="495300" cy="21416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de-DE" dirty="0"/>
            </a:p>
          </p:txBody>
        </p:sp>
        <p:sp>
          <p:nvSpPr>
            <p:cNvPr id="537" name="Mond 536">
              <a:extLst>
                <a:ext uri="{FF2B5EF4-FFF2-40B4-BE49-F238E27FC236}">
                  <a16:creationId xmlns:a16="http://schemas.microsoft.com/office/drawing/2014/main" id="{FA6B23DC-BFE1-489D-9D8E-F5162B16E0F5}"/>
                </a:ext>
              </a:extLst>
            </p:cNvPr>
            <p:cNvSpPr/>
            <p:nvPr/>
          </p:nvSpPr>
          <p:spPr bwMode="auto">
            <a:xfrm rot="5559011">
              <a:off x="1392370" y="2218479"/>
              <a:ext cx="199759" cy="316214"/>
            </a:xfrm>
            <a:prstGeom prst="moon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de-DE" dirty="0"/>
            </a:p>
          </p:txBody>
        </p:sp>
        <p:pic>
          <p:nvPicPr>
            <p:cNvPr id="538" name="Grafik 537">
              <a:extLst>
                <a:ext uri="{FF2B5EF4-FFF2-40B4-BE49-F238E27FC236}">
                  <a16:creationId xmlns:a16="http://schemas.microsoft.com/office/drawing/2014/main" id="{05B91545-3951-49DF-B827-D1D3234F0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50" b="99922" l="0" r="99540">
                          <a14:foregroundMark x1="7822" y1="37969" x2="7822" y2="37969"/>
                          <a14:foregroundMark x1="1840" y1="34688" x2="1840" y2="34688"/>
                          <a14:foregroundMark x1="86963" y1="44531" x2="86963" y2="44531"/>
                          <a14:foregroundMark x1="99540" y1="43047" x2="99540" y2="43047"/>
                          <a14:foregroundMark x1="21626" y1="33047" x2="21626" y2="33047"/>
                          <a14:foregroundMark x1="46472" y1="33281" x2="46472" y2="33281"/>
                          <a14:foregroundMark x1="46166" y1="34063" x2="46166" y2="34063"/>
                          <a14:foregroundMark x1="45859" y1="33203" x2="45859" y2="33203"/>
                          <a14:foregroundMark x1="19785" y1="33047" x2="19785" y2="33047"/>
                          <a14:foregroundMark x1="19785" y1="33047" x2="19785" y2="33047"/>
                          <a14:foregroundMark x1="19479" y1="33594" x2="19479" y2="33594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17791" y1="26719" x2="17791" y2="26719"/>
                          <a14:foregroundMark x1="17791" y1="26719" x2="17791" y2="26719"/>
                          <a14:foregroundMark x1="20706" y1="26016" x2="20706" y2="26016"/>
                          <a14:foregroundMark x1="20706" y1="26016" x2="20706" y2="25703"/>
                          <a14:foregroundMark x1="50613" y1="26172" x2="50613" y2="26172"/>
                          <a14:foregroundMark x1="50613" y1="26172" x2="50613" y2="26172"/>
                          <a14:foregroundMark x1="48006" y1="25391" x2="48006" y2="25391"/>
                          <a14:foregroundMark x1="48006" y1="25078" x2="48006" y2="25078"/>
                          <a14:foregroundMark x1="23313" y1="89063" x2="23313" y2="89063"/>
                          <a14:foregroundMark x1="23313" y1="89063" x2="23313" y2="89063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3672"/>
                          <a14:foregroundMark x1="24540" y1="84141" x2="24540" y2="84141"/>
                          <a14:foregroundMark x1="24540" y1="84141" x2="24540" y2="84141"/>
                          <a14:foregroundMark x1="25000" y1="81719" x2="25000" y2="81719"/>
                          <a14:foregroundMark x1="25000" y1="81719" x2="25000" y2="81719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558" y1="80234" x2="43558" y2="80234"/>
                          <a14:foregroundMark x1="43558" y1="80234" x2="43558" y2="80234"/>
                          <a14:foregroundMark x1="43558" y1="80547" x2="43558" y2="81094"/>
                          <a14:foregroundMark x1="43558" y1="81250" x2="43558" y2="81250"/>
                          <a14:foregroundMark x1="43558" y1="92734" x2="43558" y2="92734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0644" y1="11328" x2="40644" y2="11328"/>
                          <a14:foregroundMark x1="40644" y1="11328" x2="40644" y2="11328"/>
                          <a14:foregroundMark x1="40644" y1="11328" x2="40644" y2="11328"/>
                          <a14:foregroundMark x1="33896" y1="12109" x2="33896" y2="12109"/>
                          <a14:foregroundMark x1="7822" y1="36563" x2="5675" y2="27187"/>
                          <a14:foregroundMark x1="5675" y1="27187" x2="12577" y2="18203"/>
                          <a14:foregroundMark x1="12577" y1="18203" x2="23006" y2="15078"/>
                          <a14:foregroundMark x1="13957" y1="10938" x2="13957" y2="10938"/>
                          <a14:foregroundMark x1="13957" y1="10938" x2="13957" y2="10938"/>
                          <a14:foregroundMark x1="10736" y1="12969" x2="920" y2="20938"/>
                          <a14:foregroundMark x1="920" y1="20938" x2="153" y2="22578"/>
                          <a14:foregroundMark x1="14571" y1="10938" x2="26534" y2="11094"/>
                          <a14:foregroundMark x1="23006" y1="7891" x2="28233" y2="5783"/>
                          <a14:foregroundMark x1="30710" y1="7734" x2="28528" y2="9531"/>
                          <a14:foregroundMark x1="31911" y1="6745" x2="30710" y2="7734"/>
                          <a14:foregroundMark x1="32975" y1="72891" x2="22393" y2="72891"/>
                          <a14:foregroundMark x1="39417" y1="98438" x2="52914" y2="98438"/>
                          <a14:foregroundMark x1="16258" y1="97266" x2="27454" y2="98125"/>
                          <a14:foregroundMark x1="19785" y1="95938" x2="25920" y2="99375"/>
                          <a14:foregroundMark x1="17485" y1="98594" x2="17485" y2="98594"/>
                          <a14:foregroundMark x1="15031" y1="98281" x2="15031" y2="98281"/>
                          <a14:foregroundMark x1="15031" y1="98281" x2="15031" y2="98281"/>
                          <a14:foregroundMark x1="15031" y1="98281" x2="15031" y2="98281"/>
                          <a14:foregroundMark x1="14877" y1="97969" x2="14877" y2="97969"/>
                          <a14:foregroundMark x1="14571" y1="97969" x2="14571" y2="97969"/>
                          <a14:foregroundMark x1="14571" y1="97969" x2="14571" y2="97969"/>
                          <a14:foregroundMark x1="14571" y1="97969" x2="14571" y2="98438"/>
                          <a14:foregroundMark x1="14571" y1="98438" x2="14571" y2="98438"/>
                          <a14:foregroundMark x1="14571" y1="98594" x2="14571" y2="99219"/>
                          <a14:foregroundMark x1="14571" y1="99531" x2="14571" y2="99531"/>
                          <a14:foregroundMark x1="14571" y1="99531" x2="14571" y2="99531"/>
                          <a14:foregroundMark x1="25613" y1="98906" x2="25613" y2="98906"/>
                          <a14:foregroundMark x1="27147" y1="99063" x2="27147" y2="99063"/>
                          <a14:foregroundMark x1="27147" y1="99063" x2="27147" y2="99063"/>
                          <a14:foregroundMark x1="27147" y1="98906" x2="27147" y2="98906"/>
                          <a14:foregroundMark x1="27147" y1="98906" x2="27147" y2="98906"/>
                          <a14:foregroundMark x1="28221" y1="98906" x2="28221" y2="98906"/>
                          <a14:foregroundMark x1="28221" y1="98906" x2="28221" y2="98906"/>
                          <a14:foregroundMark x1="28528" y1="98906" x2="28528" y2="98906"/>
                          <a14:foregroundMark x1="28528" y1="99063" x2="28528" y2="99531"/>
                          <a14:foregroundMark x1="28528" y1="99531" x2="28528" y2="99531"/>
                          <a14:foregroundMark x1="15031" y1="98438" x2="15031" y2="98438"/>
                          <a14:foregroundMark x1="15337" y1="98438" x2="15337" y2="98438"/>
                          <a14:foregroundMark x1="15337" y1="96797" x2="15337" y2="96797"/>
                          <a14:foregroundMark x1="15337" y1="96797" x2="15337" y2="96797"/>
                          <a14:foregroundMark x1="15337" y1="97266" x2="15337" y2="97266"/>
                          <a14:foregroundMark x1="15337" y1="97422" x2="15337" y2="97969"/>
                          <a14:foregroundMark x1="15337" y1="98438" x2="15337" y2="98438"/>
                          <a14:foregroundMark x1="15337" y1="98750" x2="15337" y2="98750"/>
                          <a14:foregroundMark x1="15337" y1="98750" x2="15337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1534" y1="98281" x2="51534" y2="98281"/>
                          <a14:foregroundMark x1="51534" y1="97969" x2="51534" y2="97969"/>
                          <a14:foregroundMark x1="51534" y1="97891" x2="51534" y2="97891"/>
                          <a14:foregroundMark x1="51534" y1="97578" x2="38037" y2="98750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914" y1="97969" x2="53528" y2="98438"/>
                          <a14:foregroundMark x1="53834" y1="98594" x2="53834" y2="98594"/>
                          <a14:foregroundMark x1="53834" y1="98594" x2="53834" y2="98594"/>
                          <a14:foregroundMark x1="54141" y1="99922" x2="54141" y2="99922"/>
                          <a14:foregroundMark x1="40350" y1="7500" x2="40337" y2="7734"/>
                          <a14:foregroundMark x1="40436" y1="5917" x2="40350" y2="7500"/>
                          <a14:foregroundMark x1="43795" y1="7500" x2="44134" y2="6719"/>
                          <a14:foregroundMark x1="43558" y1="8047" x2="43795" y2="7500"/>
                          <a14:backgroundMark x1="44939" y1="1797" x2="44939" y2="6719"/>
                          <a14:backgroundMark x1="44479" y1="2969" x2="44479" y2="2969"/>
                          <a14:backgroundMark x1="46472" y1="2656" x2="46472" y2="2656"/>
                          <a14:backgroundMark x1="44785" y1="2969" x2="44785" y2="2969"/>
                          <a14:backgroundMark x1="39110" y1="2813" x2="35583" y2="6406"/>
                          <a14:backgroundMark x1="35276" y1="4922" x2="35276" y2="4922"/>
                          <a14:backgroundMark x1="35276" y1="4922" x2="35276" y2="4922"/>
                          <a14:backgroundMark x1="31748" y1="5547" x2="31748" y2="5547"/>
                          <a14:backgroundMark x1="33896" y1="6406" x2="33896" y2="6406"/>
                          <a14:backgroundMark x1="34816" y1="7734" x2="34816" y2="7734"/>
                          <a14:backgroundMark x1="34816" y1="8047" x2="34816" y2="8047"/>
                          <a14:backgroundMark x1="40337" y1="7500" x2="40337" y2="7500"/>
                          <a14:backgroundMark x1="40337" y1="7500" x2="40337" y2="7500"/>
                          <a14:backgroundMark x1="40951" y1="2422" x2="40951" y2="2422"/>
                          <a14:backgroundMark x1="41258" y1="2266" x2="41258" y2="2266"/>
                          <a14:backgroundMark x1="41258" y1="2266" x2="41258" y2="2266"/>
                          <a14:backgroundMark x1="40031" y1="2109" x2="40031" y2="2109"/>
                          <a14:backgroundMark x1="40031" y1="2109" x2="40031" y2="2109"/>
                          <a14:backgroundMark x1="38497" y1="2109" x2="38497" y2="2109"/>
                          <a14:backgroundMark x1="38344" y1="2109" x2="38344" y2="2109"/>
                          <a14:backgroundMark x1="36503" y1="2422" x2="35276" y2="3125"/>
                          <a14:backgroundMark x1="34969" y1="3281" x2="34969" y2="3281"/>
                          <a14:backgroundMark x1="34816" y1="3281" x2="34816" y2="3281"/>
                          <a14:backgroundMark x1="34816" y1="3281" x2="42638" y2="5078"/>
                          <a14:backgroundMark x1="42638" y1="1172" x2="42638" y2="1172"/>
                          <a14:backgroundMark x1="42638" y1="1172" x2="42638" y2="1172"/>
                          <a14:backgroundMark x1="40031" y1="1172" x2="40031" y2="1172"/>
                          <a14:backgroundMark x1="39724" y1="1172" x2="39724" y2="1172"/>
                          <a14:backgroundMark x1="39724" y1="1172" x2="39724" y2="1172"/>
                          <a14:backgroundMark x1="34816" y1="1953" x2="31748" y2="6719"/>
                          <a14:backgroundMark x1="41564" y1="1797" x2="34969" y2="2109"/>
                          <a14:backgroundMark x1="44939" y1="781" x2="43865" y2="3125"/>
                          <a14:backgroundMark x1="80215" y1="50703" x2="80215" y2="50703"/>
                          <a14:backgroundMark x1="77761" y1="51172" x2="77761" y2="51172"/>
                          <a14:backgroundMark x1="77761" y1="51172" x2="75307" y2="50469"/>
                          <a14:backgroundMark x1="75307" y1="51563" x2="83282" y2="53672"/>
                          <a14:backgroundMark x1="74387" y1="53906" x2="76534" y2="53047"/>
                          <a14:backgroundMark x1="71933" y1="51797" x2="73926" y2="54141"/>
                        </a14:backgroundRemoval>
                      </a14:imgEffect>
                    </a14:imgLayer>
                  </a14:imgProps>
                </a:ext>
              </a:extLst>
            </a:blip>
            <a:srcRect l="75264" t="36581" r="-1712" b="47381"/>
            <a:stretch/>
          </p:blipFill>
          <p:spPr>
            <a:xfrm>
              <a:off x="2273855" y="1961963"/>
              <a:ext cx="484095" cy="576302"/>
            </a:xfrm>
            <a:prstGeom prst="rect">
              <a:avLst/>
            </a:prstGeom>
          </p:spPr>
        </p:pic>
      </p:grpSp>
      <p:sp>
        <p:nvSpPr>
          <p:cNvPr id="101" name="Sprechblase: oval 100">
            <a:extLst>
              <a:ext uri="{FF2B5EF4-FFF2-40B4-BE49-F238E27FC236}">
                <a16:creationId xmlns:a16="http://schemas.microsoft.com/office/drawing/2014/main" id="{6F7031BA-A7BB-4910-84CE-DF87F4CA12B7}"/>
              </a:ext>
            </a:extLst>
          </p:cNvPr>
          <p:cNvSpPr/>
          <p:nvPr/>
        </p:nvSpPr>
        <p:spPr bwMode="auto">
          <a:xfrm>
            <a:off x="2437016" y="454309"/>
            <a:ext cx="2742148" cy="1555540"/>
          </a:xfrm>
          <a:prstGeom prst="wedgeEllipseCallout">
            <a:avLst>
              <a:gd name="adj1" fmla="val -51864"/>
              <a:gd name="adj2" fmla="val 64561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800" dirty="0">
                <a:latin typeface="Fira Sans" panose="020B0604020202020204" charset="0"/>
              </a:rPr>
              <a:t>Ich bin zu spät und mein Kunde hat den Auftrag abgesagt.</a:t>
            </a:r>
          </a:p>
        </p:txBody>
      </p:sp>
    </p:spTree>
    <p:extLst>
      <p:ext uri="{BB962C8B-B14F-4D97-AF65-F5344CB8AC3E}">
        <p14:creationId xmlns:p14="http://schemas.microsoft.com/office/powerpoint/2010/main" val="279273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0309 L 0.69844 0.00309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1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83951E-6 L 0.69705 -2.83951E-6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4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95062E-6 L 0.69809 3.95062E-6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9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2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2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5 -0.01265 L 0.00468 0.204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08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12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00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8"/>
          <p:cNvSpPr/>
          <p:nvPr/>
        </p:nvSpPr>
        <p:spPr>
          <a:xfrm>
            <a:off x="50764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17" name="Google Shape;517;p3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518" name="Google Shape;518;p38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519" name="Google Shape;519;p38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A4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3" name="Google Shape;523;p38"/>
          <p:cNvSpPr txBox="1">
            <a:spLocks noGrp="1"/>
          </p:cNvSpPr>
          <p:nvPr>
            <p:ph type="body" idx="4294967295"/>
          </p:nvPr>
        </p:nvSpPr>
        <p:spPr>
          <a:xfrm>
            <a:off x="457200" y="393600"/>
            <a:ext cx="4101900" cy="43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Tablet project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37" name="Google Shape;537;p40"/>
          <p:cNvSpPr txBox="1">
            <a:spLocks noGrp="1"/>
          </p:cNvSpPr>
          <p:nvPr>
            <p:ph type="ctrTitle" idx="4294967295"/>
          </p:nvPr>
        </p:nvSpPr>
        <p:spPr>
          <a:xfrm>
            <a:off x="1275150" y="2050320"/>
            <a:ext cx="65937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538" name="Google Shape;538;p40"/>
          <p:cNvSpPr txBox="1">
            <a:spLocks noGrp="1"/>
          </p:cNvSpPr>
          <p:nvPr>
            <p:ph type="subTitle" idx="4294967295"/>
          </p:nvPr>
        </p:nvSpPr>
        <p:spPr>
          <a:xfrm>
            <a:off x="1275150" y="2632552"/>
            <a:ext cx="65937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Any questions?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 &amp; user@mail.me</a:t>
            </a:r>
            <a:endParaRPr sz="1800" b="1"/>
          </a:p>
        </p:txBody>
      </p:sp>
      <p:pic>
        <p:nvPicPr>
          <p:cNvPr id="539" name="Google Shape;53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4150" y="164025"/>
            <a:ext cx="1835700" cy="1835700"/>
          </a:xfrm>
          <a:prstGeom prst="sun">
            <a:avLst>
              <a:gd name="adj" fmla="val 19542"/>
            </a:avLst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1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545" name="Google Shape;545;p41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FFD3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FFD3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Photographs by </a:t>
            </a:r>
            <a:r>
              <a:rPr lang="en" sz="2400" u="sng">
                <a:solidFill>
                  <a:srgbClr val="FFD3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FFD300"/>
              </a:solidFill>
            </a:endParaRPr>
          </a:p>
        </p:txBody>
      </p:sp>
      <p:sp>
        <p:nvSpPr>
          <p:cNvPr id="546" name="Google Shape;546;p4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2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body" idx="4294967295"/>
          </p:nvPr>
        </p:nvSpPr>
        <p:spPr>
          <a:xfrm>
            <a:off x="457200" y="1200150"/>
            <a:ext cx="8229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 and colors: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Titles: Fira Sans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Body copy: Fira Sans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download the fonts on this page: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D3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https://www.fontsquirrel.com/fonts/fira-sans</a:t>
            </a:r>
            <a:endParaRPr sz="1800" b="1">
              <a:solidFill>
                <a:srgbClr val="3D85C6"/>
              </a:solidFill>
            </a:endParaRPr>
          </a:p>
        </p:txBody>
      </p:sp>
      <p:sp>
        <p:nvSpPr>
          <p:cNvPr id="553" name="Google Shape;553;p42"/>
          <p:cNvSpPr txBox="1"/>
          <p:nvPr/>
        </p:nvSpPr>
        <p:spPr>
          <a:xfrm>
            <a:off x="316275" y="3638250"/>
            <a:ext cx="8524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2E8C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002E8C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02E8C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2E8C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54" name="Google Shape;554;p4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43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560" name="Google Shape;560;p43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6" name="Google Shape;566;p43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567" name="Google Shape;567;p43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9" name="Google Shape;569;p43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570" name="Google Shape;570;p43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72" name="Google Shape;572;p43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73" name="Google Shape;573;p43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74" name="Google Shape;574;p43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575" name="Google Shape;575;p43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78" name="Google Shape;578;p43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579" name="Google Shape;579;p43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83" name="Google Shape;583;p43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84" name="Google Shape;584;p43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585" name="Google Shape;585;p43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5" name="Google Shape;605;p43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606" name="Google Shape;606;p43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8" name="Google Shape;608;p43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609" name="Google Shape;609;p4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2" name="Google Shape;612;p43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613" name="Google Shape;613;p43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6" name="Google Shape;616;p43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617" name="Google Shape;617;p4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21" name="Google Shape;621;p43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22" name="Google Shape;622;p43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23" name="Google Shape;623;p43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24" name="Google Shape;624;p43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25" name="Google Shape;625;p43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626" name="Google Shape;626;p43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8" name="Google Shape;628;p43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629" name="Google Shape;629;p4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31" name="Google Shape;631;p43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632" name="Google Shape;632;p43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34" name="Google Shape;634;p43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635" name="Google Shape;635;p43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37" name="Google Shape;637;p43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638" name="Google Shape;638;p43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2" name="Google Shape;642;p43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643" name="Google Shape;643;p4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5" name="Google Shape;645;p43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646" name="Google Shape;646;p43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49" name="Google Shape;649;p43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50" name="Google Shape;650;p43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651" name="Google Shape;651;p43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3" name="Google Shape;653;p43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654" name="Google Shape;654;p43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9" name="Google Shape;659;p43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660" name="Google Shape;660;p43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2" name="Google Shape;662;p43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663" name="Google Shape;663;p43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8" name="Google Shape;668;p43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669" name="Google Shape;669;p43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4" name="Google Shape;674;p43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675" name="Google Shape;675;p4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79" name="Google Shape;679;p43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80" name="Google Shape;680;p43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81" name="Google Shape;681;p43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82" name="Google Shape;682;p43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683" name="Google Shape;683;p43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5" name="Google Shape;685;p43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686" name="Google Shape;686;p43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8" name="Google Shape;688;p43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689" name="Google Shape;689;p43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91" name="Google Shape;691;p43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92" name="Google Shape;692;p43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693" name="Google Shape;693;p4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95" name="Google Shape;695;p43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696" name="Google Shape;696;p43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01" name="Google Shape;701;p43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702" name="Google Shape;702;p43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04" name="Google Shape;704;p43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05" name="Google Shape;705;p43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06" name="Google Shape;706;p43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707" name="Google Shape;707;p43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09" name="Google Shape;709;p43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710" name="Google Shape;710;p43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12" name="Google Shape;712;p43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13" name="Google Shape;713;p43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714" name="Google Shape;714;p43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6" name="Google Shape;716;p43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717" name="Google Shape;717;p43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20" name="Google Shape;720;p43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21" name="Google Shape;721;p43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22" name="Google Shape;722;p43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723" name="Google Shape;723;p43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25" name="Google Shape;725;p43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726" name="Google Shape;726;p43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0" name="Google Shape;730;p43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731" name="Google Shape;731;p43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4" name="Google Shape;734;p43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735" name="Google Shape;735;p43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7" name="Google Shape;737;p43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738" name="Google Shape;738;p43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41" name="Google Shape;741;p43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742" name="Google Shape;742;p4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47" name="Google Shape;747;p43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748" name="Google Shape;748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0" name="Google Shape;750;p43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751" name="Google Shape;751;p4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56" name="Google Shape;756;p43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57" name="Google Shape;757;p43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758" name="Google Shape;758;p43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0" name="Google Shape;760;p43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761" name="Google Shape;761;p4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65" name="Google Shape;765;p43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66" name="Google Shape;766;p43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767" name="Google Shape;767;p43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0" name="Google Shape;770;p43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771" name="Google Shape;771;p43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74" name="Google Shape;774;p43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75" name="Google Shape;775;p43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76" name="Google Shape;776;p43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77" name="Google Shape;777;p43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778" name="Google Shape;778;p43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81" name="Google Shape;781;p43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82" name="Google Shape;782;p43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783" name="Google Shape;783;p43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86" name="Google Shape;786;p43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87" name="Google Shape;787;p43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788" name="Google Shape;788;p43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3" name="Google Shape;793;p43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794" name="Google Shape;794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7" name="Google Shape;797;p43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798" name="Google Shape;798;p43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1" name="Google Shape;801;p43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802" name="Google Shape;802;p43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7" name="Google Shape;807;p43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808" name="Google Shape;808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13" name="Google Shape;813;p43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814" name="Google Shape;814;p43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16" name="Google Shape;816;p43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817" name="Google Shape;817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23" name="Google Shape;823;p43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824" name="Google Shape;824;p43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825" name="Google Shape;825;p43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0" name="Google Shape;830;p43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831" name="Google Shape;831;p4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833" name="Google Shape;833;p43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B1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" name="Google Shape;834;p43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835" name="Google Shape;835;p4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7" name="Google Shape;837;p43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B1E1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" name="Google Shape;838;p43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839" name="Google Shape;839;p4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300"/>
            </a:solidFill>
            <a:ln w="2857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300"/>
            </a:solidFill>
            <a:ln w="2857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" name="Google Shape;841;p43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SlidesCarnival icons are editable shapes. </a:t>
            </a: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This means that you can:</a:t>
            </a: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Fira Sans Light"/>
              <a:buChar char="●"/>
            </a:pPr>
            <a:r>
              <a:rPr lang="en" sz="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Resize them without losing quality.</a:t>
            </a: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Fira Sans Light"/>
              <a:buChar char="●"/>
            </a:pPr>
            <a:r>
              <a:rPr lang="en" sz="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Change fill color and opacity.</a:t>
            </a: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Fira Sans Light"/>
              <a:buChar char="●"/>
            </a:pPr>
            <a:r>
              <a:rPr lang="en" sz="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Change line color, width and style.</a:t>
            </a: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Isn’t that nice? :)</a:t>
            </a: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Examples:</a:t>
            </a: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43" name="Google Shape;843;p4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p44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849" name="Google Shape;849;p44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5" name="Google Shape;855;p44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856" name="Google Shape;856;p44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0" name="Google Shape;860;p44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861" name="Google Shape;861;p44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4" name="Google Shape;864;p44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865" name="Google Shape;865;p44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44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871" name="Google Shape;871;p44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4" name="Google Shape;874;p44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875" name="Google Shape;875;p44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9" name="Google Shape;879;p44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880" name="Google Shape;880;p44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5" name="Google Shape;885;p44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886" name="Google Shape;886;p44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2" name="Google Shape;892;p44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893" name="Google Shape;893;p44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5" name="Google Shape;895;p44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896" name="Google Shape;896;p44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4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00" name="Google Shape;900;p44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6" name="Google Shape;906;p44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07" name="Google Shape;907;p44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4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44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13" name="Google Shape;913;p44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4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4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44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17" name="Google Shape;917;p44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18" name="Google Shape;918;p44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44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44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44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44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44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44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44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44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44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28" name="Google Shape;928;p44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4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44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935" name="Google Shape;935;p44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4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" name="Google Shape;939;p44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940" name="Google Shape;940;p44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" name="Google Shape;945;p44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946" name="Google Shape;946;p44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2" name="Google Shape;952;p44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953" name="Google Shape;953;p44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4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4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4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7" name="Google Shape;957;p44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958" name="Google Shape;958;p44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4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4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4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44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963" name="Google Shape;963;p44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4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4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4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4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8" name="Google Shape;968;p44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969" name="Google Shape;969;p44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44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44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44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44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44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44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44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44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44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9" name="Google Shape;979;p44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980" name="Google Shape;980;p44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4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4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3" name="Google Shape;983;p44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984" name="Google Shape;984;p44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44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44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44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44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44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44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44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44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44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94" name="Google Shape;994;p44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995" name="Google Shape;995;p44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4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4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4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9" name="Google Shape;999;p44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00" name="Google Shape;1000;p44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44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44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44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44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44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44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44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44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44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0" name="Google Shape;1010;p44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11" name="Google Shape;101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8" name="Google Shape;1018;p44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19" name="Google Shape;1019;p44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3" name="Google Shape;1023;p44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24" name="Google Shape;1024;p44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44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029" name="Google Shape;1029;p44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4" name="Google Shape;1034;p44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035" name="Google Shape;1035;p44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4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1" name="Google Shape;1041;p44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042" name="Google Shape;1042;p44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5" name="Google Shape;1045;p44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046" name="Google Shape;1046;p44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4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44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052" name="Google Shape;1052;p44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4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8" name="Google Shape;1058;p44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059" name="Google Shape;1059;p44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44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063" name="Google Shape;1063;p44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4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7" name="Google Shape;1067;p44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068" name="Google Shape;1068;p44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4" name="Google Shape;1074;p44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075" name="Google Shape;1075;p44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4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4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4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2" name="Google Shape;1082;p44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083" name="Google Shape;1083;p44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7" name="Google Shape;1087;p44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088" name="Google Shape;1088;p44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1" name="Google Shape;1091;p44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092" name="Google Shape;1092;p44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5" name="Google Shape;1095;p44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096" name="Google Shape;1096;p44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44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01" name="Google Shape;1101;p44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4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4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4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44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06" name="Google Shape;1106;p44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1" name="Google Shape;1111;p44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12" name="Google Shape;1112;p44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4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4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4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4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4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8" name="Google Shape;1118;p44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19" name="Google Shape;1119;p44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4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127" name="Google Shape;1127;p44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4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4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4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4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4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4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140" name="Google Shape;1140;p44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4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4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145" name="Google Shape;1145;p44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44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149" name="Google Shape;1149;p44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4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4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4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4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4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156" name="Google Shape;1156;p44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4" name="Google Shape;1164;p44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165" name="Google Shape;1165;p44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4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178" name="Google Shape;1178;p44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4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4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44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191" name="Google Shape;1191;p44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4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04" name="Google Shape;1204;p44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0" name="Google Shape;1210;p44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11" name="Google Shape;1211;p44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4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227" name="Google Shape;1227;p44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4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233" name="Google Shape;1233;p44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34" name="Google Shape;1234;p44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44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44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7" name="Google Shape;1237;p44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238" name="Google Shape;1238;p44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44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44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1" name="Google Shape;1241;p44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42" name="Google Shape;1242;p44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44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44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44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246" name="Google Shape;1246;p44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44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44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9" name="Google Shape;1249;p44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250" name="Google Shape;1250;p44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4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4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4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4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4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4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4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44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259" name="Google Shape;1259;p44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4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4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4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4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4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4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4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4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4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3" name="Google Shape;1283;p44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284" name="Google Shape;1284;p44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285" name="Google Shape;1285;p44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4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" name="Google Shape;1287;p44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288" name="Google Shape;1288;p44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44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0" name="Google Shape;1290;p44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291" name="Google Shape;1291;p44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44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93" name="Google Shape;1293;p44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294" name="Google Shape;1294;p4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45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Now you can use any emoji as an icon!</a:t>
            </a:r>
            <a:endParaRPr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00" name="Google Shape;1300;p45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B1E1F5"/>
                </a:highlight>
                <a:latin typeface="Fira Sans Light"/>
                <a:ea typeface="Fira Sans Light"/>
                <a:cs typeface="Fira Sans Light"/>
                <a:sym typeface="Fira Sans Light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B1E1F5"/>
              </a:highlight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01" name="Google Shape;1301;p45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D3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😉</a:t>
            </a:r>
            <a:endParaRPr sz="9600">
              <a:solidFill>
                <a:srgbClr val="FFD3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02" name="Google Shape;1302;p4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4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46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09" name="Google Shape;1309;p46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10" name="Google Shape;1310;p46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11" name="Google Shape;1311;p46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12" name="Google Shape;1312;p46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13" name="Google Shape;1313;p46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14" name="Google Shape;1314;p46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15" name="Google Shape;1315;p46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16" name="Google Shape;1316;p46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17" name="Google Shape;1317;p46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18" name="Google Shape;1318;p46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19" name="Google Shape;1319;p46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20" name="Google Shape;1320;p46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21" name="Google Shape;1321;p46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322" name="Google Shape;1322;p4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2535202" y="1286798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Datenanalyse</a:t>
            </a:r>
            <a:endParaRPr sz="3600" dirty="0"/>
          </a:p>
        </p:txBody>
      </p: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9BE3D0-33DE-46E8-87AE-C9BA1519D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06" y="503497"/>
            <a:ext cx="3882393" cy="1947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3993379-7B94-416D-848F-0A0A7D29A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9" t="6524" r="32841" b="-936"/>
          <a:stretch/>
        </p:blipFill>
        <p:spPr>
          <a:xfrm>
            <a:off x="1283206" y="661497"/>
            <a:ext cx="1716593" cy="1789603"/>
          </a:xfrm>
          <a:prstGeom prst="ellipse">
            <a:avLst/>
          </a:prstGeom>
          <a:ln>
            <a:noFill/>
          </a:ln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211DE2BC-F85E-4CB5-9CE6-80E38FB70956}"/>
              </a:ext>
            </a:extLst>
          </p:cNvPr>
          <p:cNvSpPr/>
          <p:nvPr/>
        </p:nvSpPr>
        <p:spPr bwMode="auto">
          <a:xfrm>
            <a:off x="1283206" y="661497"/>
            <a:ext cx="1716593" cy="1789603"/>
          </a:xfrm>
          <a:custGeom>
            <a:avLst/>
            <a:gdLst>
              <a:gd name="connsiteX0" fmla="*/ 0 w 1716593"/>
              <a:gd name="connsiteY0" fmla="*/ 894802 h 1789603"/>
              <a:gd name="connsiteX1" fmla="*/ 858297 w 1716593"/>
              <a:gd name="connsiteY1" fmla="*/ 0 h 1789603"/>
              <a:gd name="connsiteX2" fmla="*/ 1716594 w 1716593"/>
              <a:gd name="connsiteY2" fmla="*/ 894802 h 1789603"/>
              <a:gd name="connsiteX3" fmla="*/ 858297 w 1716593"/>
              <a:gd name="connsiteY3" fmla="*/ 1789604 h 1789603"/>
              <a:gd name="connsiteX4" fmla="*/ 0 w 1716593"/>
              <a:gd name="connsiteY4" fmla="*/ 894802 h 178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593" h="1789603" extrusionOk="0">
                <a:moveTo>
                  <a:pt x="0" y="894802"/>
                </a:moveTo>
                <a:cubicBezTo>
                  <a:pt x="-2445" y="415415"/>
                  <a:pt x="385992" y="76127"/>
                  <a:pt x="858297" y="0"/>
                </a:cubicBezTo>
                <a:cubicBezTo>
                  <a:pt x="1376022" y="-23148"/>
                  <a:pt x="1793086" y="363226"/>
                  <a:pt x="1716594" y="894802"/>
                </a:cubicBezTo>
                <a:cubicBezTo>
                  <a:pt x="1732968" y="1385301"/>
                  <a:pt x="1331200" y="1815113"/>
                  <a:pt x="858297" y="1789604"/>
                </a:cubicBezTo>
                <a:cubicBezTo>
                  <a:pt x="436730" y="1872705"/>
                  <a:pt x="-36739" y="1351049"/>
                  <a:pt x="0" y="894802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2A91183-2D5E-4AE3-A117-88531A0A9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573" y="2580122"/>
            <a:ext cx="4283075" cy="21697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B95E108-B4C9-4621-95FA-5822A706F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63" t="2814" r="-923" b="-2814"/>
          <a:stretch/>
        </p:blipFill>
        <p:spPr>
          <a:xfrm>
            <a:off x="6797044" y="2706896"/>
            <a:ext cx="2043004" cy="2043004"/>
          </a:xfrm>
          <a:prstGeom prst="ellipse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9A79387-02E3-499B-9927-A5B8B2961B7E}"/>
              </a:ext>
            </a:extLst>
          </p:cNvPr>
          <p:cNvSpPr/>
          <p:nvPr/>
        </p:nvSpPr>
        <p:spPr bwMode="auto">
          <a:xfrm>
            <a:off x="6797044" y="2706896"/>
            <a:ext cx="2043004" cy="1947603"/>
          </a:xfrm>
          <a:custGeom>
            <a:avLst/>
            <a:gdLst>
              <a:gd name="connsiteX0" fmla="*/ 0 w 2043004"/>
              <a:gd name="connsiteY0" fmla="*/ 973802 h 1947603"/>
              <a:gd name="connsiteX1" fmla="*/ 1021502 w 2043004"/>
              <a:gd name="connsiteY1" fmla="*/ 0 h 1947603"/>
              <a:gd name="connsiteX2" fmla="*/ 2043004 w 2043004"/>
              <a:gd name="connsiteY2" fmla="*/ 973802 h 1947603"/>
              <a:gd name="connsiteX3" fmla="*/ 1021502 w 2043004"/>
              <a:gd name="connsiteY3" fmla="*/ 1947604 h 1947603"/>
              <a:gd name="connsiteX4" fmla="*/ 0 w 2043004"/>
              <a:gd name="connsiteY4" fmla="*/ 973802 h 1947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3004" h="1947603" extrusionOk="0">
                <a:moveTo>
                  <a:pt x="0" y="973802"/>
                </a:moveTo>
                <a:cubicBezTo>
                  <a:pt x="-17463" y="541665"/>
                  <a:pt x="458905" y="69199"/>
                  <a:pt x="1021502" y="0"/>
                </a:cubicBezTo>
                <a:cubicBezTo>
                  <a:pt x="1653274" y="-35813"/>
                  <a:pt x="2076397" y="419663"/>
                  <a:pt x="2043004" y="973802"/>
                </a:cubicBezTo>
                <a:cubicBezTo>
                  <a:pt x="2142187" y="1489290"/>
                  <a:pt x="1581957" y="2031935"/>
                  <a:pt x="1021502" y="1947604"/>
                </a:cubicBezTo>
                <a:cubicBezTo>
                  <a:pt x="492830" y="2003823"/>
                  <a:pt x="-64635" y="1444873"/>
                  <a:pt x="0" y="973802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328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hackaton (2)">
            <a:hlinkClick r:id="" action="ppaction://media"/>
            <a:extLst>
              <a:ext uri="{FF2B5EF4-FFF2-40B4-BE49-F238E27FC236}">
                <a16:creationId xmlns:a16="http://schemas.microsoft.com/office/drawing/2014/main" id="{E724B604-4C1B-480F-ABB7-92180B96B9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ctrTitle" idx="4294967295"/>
          </p:nvPr>
        </p:nvSpPr>
        <p:spPr>
          <a:xfrm>
            <a:off x="907000" y="800400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15 Tausend</a:t>
            </a:r>
            <a:endParaRPr sz="3600" dirty="0"/>
          </a:p>
        </p:txBody>
      </p:sp>
      <p:sp>
        <p:nvSpPr>
          <p:cNvPr id="444" name="Google Shape;444;p33"/>
          <p:cNvSpPr txBox="1">
            <a:spLocks noGrp="1"/>
          </p:cNvSpPr>
          <p:nvPr>
            <p:ph type="subTitle" idx="4294967295"/>
          </p:nvPr>
        </p:nvSpPr>
        <p:spPr>
          <a:xfrm>
            <a:off x="907000" y="1335108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Speditionen in Deutschland</a:t>
            </a:r>
            <a:endParaRPr sz="2400" dirty="0"/>
          </a:p>
        </p:txBody>
      </p:sp>
      <p:sp>
        <p:nvSpPr>
          <p:cNvPr id="445" name="Google Shape;445;p33"/>
          <p:cNvSpPr txBox="1">
            <a:spLocks noGrp="1"/>
          </p:cNvSpPr>
          <p:nvPr>
            <p:ph type="ctrTitle" idx="4294967295"/>
          </p:nvPr>
        </p:nvSpPr>
        <p:spPr>
          <a:xfrm>
            <a:off x="907000" y="3429293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42 h/y</a:t>
            </a:r>
            <a:endParaRPr sz="3600" dirty="0"/>
          </a:p>
        </p:txBody>
      </p:sp>
      <p:sp>
        <p:nvSpPr>
          <p:cNvPr id="446" name="Google Shape;446;p33"/>
          <p:cNvSpPr txBox="1">
            <a:spLocks noGrp="1"/>
          </p:cNvSpPr>
          <p:nvPr>
            <p:ph type="subTitle" idx="4294967295"/>
          </p:nvPr>
        </p:nvSpPr>
        <p:spPr>
          <a:xfrm>
            <a:off x="907000" y="3964001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Verbringen Stuttgarter im Stau</a:t>
            </a:r>
            <a:endParaRPr sz="2400" dirty="0"/>
          </a:p>
        </p:txBody>
      </p:sp>
      <p:sp>
        <p:nvSpPr>
          <p:cNvPr id="447" name="Google Shape;447;p33"/>
          <p:cNvSpPr txBox="1">
            <a:spLocks noGrp="1"/>
          </p:cNvSpPr>
          <p:nvPr>
            <p:ph type="ctrTitle" idx="4294967295"/>
          </p:nvPr>
        </p:nvSpPr>
        <p:spPr>
          <a:xfrm>
            <a:off x="907000" y="2114847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195 Millionen</a:t>
            </a:r>
            <a:endParaRPr sz="3600" dirty="0"/>
          </a:p>
        </p:txBody>
      </p:sp>
      <p:sp>
        <p:nvSpPr>
          <p:cNvPr id="448" name="Google Shape;448;p33"/>
          <p:cNvSpPr txBox="1">
            <a:spLocks noGrp="1"/>
          </p:cNvSpPr>
          <p:nvPr>
            <p:ph type="subTitle" idx="4294967295"/>
          </p:nvPr>
        </p:nvSpPr>
        <p:spPr>
          <a:xfrm>
            <a:off x="907000" y="2649555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Gechäftsreisen 2019 in Deutschland</a:t>
            </a:r>
            <a:endParaRPr sz="2400" dirty="0"/>
          </a:p>
        </p:txBody>
      </p:sp>
      <p:sp>
        <p:nvSpPr>
          <p:cNvPr id="449" name="Google Shape;449;p3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9" name="Google Shape;760;p43">
            <a:extLst>
              <a:ext uri="{FF2B5EF4-FFF2-40B4-BE49-F238E27FC236}">
                <a16:creationId xmlns:a16="http://schemas.microsoft.com/office/drawing/2014/main" id="{2D3A084F-A771-43CA-BCEA-699CF2691382}"/>
              </a:ext>
            </a:extLst>
          </p:cNvPr>
          <p:cNvGrpSpPr/>
          <p:nvPr/>
        </p:nvGrpSpPr>
        <p:grpSpPr>
          <a:xfrm rot="18992331">
            <a:off x="454935" y="3439910"/>
            <a:ext cx="1184451" cy="1081973"/>
            <a:chOff x="570875" y="4322250"/>
            <a:chExt cx="443300" cy="443325"/>
          </a:xfrm>
          <a:solidFill>
            <a:schemeClr val="accent4"/>
          </a:solidFill>
        </p:grpSpPr>
        <p:sp>
          <p:nvSpPr>
            <p:cNvPr id="10" name="Google Shape;761;p43">
              <a:extLst>
                <a:ext uri="{FF2B5EF4-FFF2-40B4-BE49-F238E27FC236}">
                  <a16:creationId xmlns:a16="http://schemas.microsoft.com/office/drawing/2014/main" id="{509A6670-4451-401F-B453-0BDA9D2BA9FF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762;p43">
              <a:extLst>
                <a:ext uri="{FF2B5EF4-FFF2-40B4-BE49-F238E27FC236}">
                  <a16:creationId xmlns:a16="http://schemas.microsoft.com/office/drawing/2014/main" id="{780833EA-B21B-43C9-8941-5FB646C1DA9A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2" name="Google Shape;763;p43">
              <a:extLst>
                <a:ext uri="{FF2B5EF4-FFF2-40B4-BE49-F238E27FC236}">
                  <a16:creationId xmlns:a16="http://schemas.microsoft.com/office/drawing/2014/main" id="{C11A33DA-110E-46C0-A96D-D4FAE15379E6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764;p43">
              <a:extLst>
                <a:ext uri="{FF2B5EF4-FFF2-40B4-BE49-F238E27FC236}">
                  <a16:creationId xmlns:a16="http://schemas.microsoft.com/office/drawing/2014/main" id="{66B3430C-CA84-4F3F-AB95-9D675AAE6D2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1 4.5679E-6 L -0.01788 0.08549 L -0.01684 4.5679E-6 L -0.01562 0.08549 L -0.01441 4.5679E-6 L -0.01319 0.08549 L -0.01198 4.5679E-6 L -0.01094 0.08549 L -0.00955 4.5679E-6 L -0.00833 0.08549 L -0.00729 4.5679E-6 L -0.00608 0.08549 L -0.00486 4.5679E-6 L -0.00365 0.08549 L -0.00243 4.5679E-6 L -0.00139 0.08549 L -5.55556E-7 4.5679E-6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5679E-6 L 0.21459 -0.9120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-45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/>
          <p:nvPr/>
        </p:nvSpPr>
        <p:spPr>
          <a:xfrm>
            <a:off x="968188" y="74280"/>
            <a:ext cx="7046259" cy="492034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9"/>
          <p:cNvSpPr/>
          <p:nvPr/>
        </p:nvSpPr>
        <p:spPr>
          <a:xfrm>
            <a:off x="2861338" y="-167870"/>
            <a:ext cx="4422900" cy="28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 dirty="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30" name="Google Shape;530;p3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2F1F6B9-C772-4449-885D-962C1766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03" y="298864"/>
            <a:ext cx="6485905" cy="37470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6A5E748-957A-47B9-89D1-9217D76E9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33" t="2529" b="43946"/>
          <a:stretch/>
        </p:blipFill>
        <p:spPr>
          <a:xfrm>
            <a:off x="6380110" y="393601"/>
            <a:ext cx="1346898" cy="2005664"/>
          </a:xfrm>
          <a:prstGeom prst="flowChartAlternateProcess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8FA0E07-F848-44E4-B65C-D5EE3AF99D06}"/>
              </a:ext>
            </a:extLst>
          </p:cNvPr>
          <p:cNvSpPr/>
          <p:nvPr/>
        </p:nvSpPr>
        <p:spPr bwMode="auto">
          <a:xfrm>
            <a:off x="6380110" y="393601"/>
            <a:ext cx="1365849" cy="2005664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F184D59-BA8F-497B-8D01-F3882A274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04" t="50000" r="30826" b="12059"/>
          <a:stretch/>
        </p:blipFill>
        <p:spPr>
          <a:xfrm>
            <a:off x="3316901" y="2172414"/>
            <a:ext cx="2410799" cy="1421686"/>
          </a:xfrm>
          <a:prstGeom prst="flowChartAlternateProcess">
            <a:avLst/>
          </a:prstGeom>
        </p:spPr>
      </p:pic>
      <p:pic>
        <p:nvPicPr>
          <p:cNvPr id="4" name="Grafik 3" descr="Cursor">
            <a:extLst>
              <a:ext uri="{FF2B5EF4-FFF2-40B4-BE49-F238E27FC236}">
                <a16:creationId xmlns:a16="http://schemas.microsoft.com/office/drawing/2014/main" id="{FC29A3F4-3D63-46F2-AF6C-14D615D23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661687">
            <a:off x="1162998" y="3136901"/>
            <a:ext cx="914400" cy="914400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F13CCEC-6B29-4C20-95A4-57C238FB289F}"/>
              </a:ext>
            </a:extLst>
          </p:cNvPr>
          <p:cNvSpPr/>
          <p:nvPr/>
        </p:nvSpPr>
        <p:spPr bwMode="auto">
          <a:xfrm>
            <a:off x="3316901" y="2172414"/>
            <a:ext cx="2410799" cy="1421686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1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34568E-6 C -0.00782 -0.03303 0.04079 -0.10031 0.10816 -0.15093 C 0.17795 -0.20401 0.2401 -0.22037 0.24791 -0.18642 C 0.2559 -0.15371 0.31753 -0.16852 0.38715 -0.22037 C 0.45451 -0.27222 0.50399 -0.34074 0.49583 -0.37408 " pathEditMode="relative" rAng="2022000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9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305 -0.35556 L 0.22934 -0.0790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4" y="1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330B79E-4791-4BB3-9B07-B51CC9EE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4" y="562944"/>
            <a:ext cx="7986452" cy="401761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D89F853-0D17-4631-B300-0CEBFDB6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194" y="1814220"/>
            <a:ext cx="4555217" cy="189269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0F37583-693C-433F-9D3E-834CE0736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" b="99922" l="0" r="99540">
                        <a14:foregroundMark x1="7822" y1="37969" x2="7822" y2="37969"/>
                        <a14:foregroundMark x1="1840" y1="34688" x2="1840" y2="34688"/>
                        <a14:foregroundMark x1="99540" y1="43047" x2="99540" y2="43047"/>
                        <a14:foregroundMark x1="21626" y1="33047" x2="21626" y2="33047"/>
                        <a14:foregroundMark x1="46472" y1="33281" x2="46472" y2="33281"/>
                        <a14:foregroundMark x1="46166" y1="34063" x2="46166" y2="34063"/>
                        <a14:foregroundMark x1="45859" y1="33203" x2="45859" y2="33203"/>
                        <a14:foregroundMark x1="19785" y1="33047" x2="19785" y2="33047"/>
                        <a14:foregroundMark x1="19785" y1="33047" x2="19785" y2="33047"/>
                        <a14:foregroundMark x1="19479" y1="33594" x2="19479" y2="33594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17791" y1="26719" x2="17791" y2="26719"/>
                        <a14:foregroundMark x1="17791" y1="26719" x2="17791" y2="26719"/>
                        <a14:foregroundMark x1="20706" y1="26016" x2="20706" y2="26016"/>
                        <a14:foregroundMark x1="20706" y1="26016" x2="20706" y2="25703"/>
                        <a14:foregroundMark x1="50613" y1="26172" x2="50613" y2="26172"/>
                        <a14:foregroundMark x1="50613" y1="26172" x2="50613" y2="26172"/>
                        <a14:foregroundMark x1="48006" y1="25391" x2="48006" y2="25391"/>
                        <a14:foregroundMark x1="48006" y1="25078" x2="48006" y2="25078"/>
                        <a14:foregroundMark x1="23313" y1="89063" x2="23313" y2="89063"/>
                        <a14:foregroundMark x1="23313" y1="89063" x2="23313" y2="89063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3672"/>
                        <a14:foregroundMark x1="24540" y1="84141" x2="24540" y2="84141"/>
                        <a14:foregroundMark x1="24540" y1="84141" x2="24540" y2="84141"/>
                        <a14:foregroundMark x1="25000" y1="81719" x2="25000" y2="81719"/>
                        <a14:foregroundMark x1="25000" y1="81719" x2="25000" y2="81719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558" y1="80234" x2="43558" y2="80234"/>
                        <a14:foregroundMark x1="43558" y1="80234" x2="43558" y2="80234"/>
                        <a14:foregroundMark x1="43558" y1="80547" x2="43558" y2="81094"/>
                        <a14:foregroundMark x1="43558" y1="81250" x2="43558" y2="81250"/>
                        <a14:foregroundMark x1="43558" y1="92734" x2="43558" y2="92734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0644" y1="11328" x2="40644" y2="11328"/>
                        <a14:foregroundMark x1="40644" y1="11328" x2="40644" y2="11328"/>
                        <a14:foregroundMark x1="40644" y1="11328" x2="40644" y2="11328"/>
                        <a14:foregroundMark x1="33896" y1="12109" x2="33896" y2="12109"/>
                        <a14:foregroundMark x1="7822" y1="36563" x2="5675" y2="27187"/>
                        <a14:foregroundMark x1="5675" y1="27187" x2="12577" y2="18203"/>
                        <a14:foregroundMark x1="12577" y1="18203" x2="23006" y2="15078"/>
                        <a14:foregroundMark x1="13957" y1="10938" x2="13957" y2="10938"/>
                        <a14:foregroundMark x1="13957" y1="10938" x2="13957" y2="10938"/>
                        <a14:foregroundMark x1="10736" y1="12969" x2="920" y2="20938"/>
                        <a14:foregroundMark x1="920" y1="20938" x2="153" y2="22578"/>
                        <a14:foregroundMark x1="14571" y1="10938" x2="26534" y2="11094"/>
                        <a14:foregroundMark x1="23006" y1="7891" x2="28233" y2="5783"/>
                        <a14:foregroundMark x1="30710" y1="7734" x2="28528" y2="9531"/>
                        <a14:foregroundMark x1="31911" y1="6745" x2="30710" y2="7734"/>
                        <a14:foregroundMark x1="32975" y1="72891" x2="22393" y2="72891"/>
                        <a14:foregroundMark x1="39417" y1="98438" x2="52914" y2="98438"/>
                        <a14:foregroundMark x1="16258" y1="97266" x2="27454" y2="98125"/>
                        <a14:foregroundMark x1="19785" y1="95938" x2="25920" y2="99375"/>
                        <a14:foregroundMark x1="17485" y1="98594" x2="17485" y2="98594"/>
                        <a14:foregroundMark x1="15031" y1="98281" x2="15031" y2="98281"/>
                        <a14:foregroundMark x1="15031" y1="98281" x2="15031" y2="98281"/>
                        <a14:foregroundMark x1="15031" y1="98281" x2="15031" y2="98281"/>
                        <a14:foregroundMark x1="14877" y1="97969" x2="14877" y2="97969"/>
                        <a14:foregroundMark x1="14571" y1="97969" x2="14571" y2="97969"/>
                        <a14:foregroundMark x1="14571" y1="97969" x2="14571" y2="97969"/>
                        <a14:foregroundMark x1="14571" y1="97969" x2="14571" y2="98438"/>
                        <a14:foregroundMark x1="14571" y1="98438" x2="14571" y2="98438"/>
                        <a14:foregroundMark x1="14571" y1="98594" x2="14571" y2="99219"/>
                        <a14:foregroundMark x1="14571" y1="99531" x2="14571" y2="99531"/>
                        <a14:foregroundMark x1="14571" y1="99531" x2="14571" y2="99531"/>
                        <a14:foregroundMark x1="25613" y1="98906" x2="25613" y2="98906"/>
                        <a14:foregroundMark x1="27147" y1="99063" x2="27147" y2="99063"/>
                        <a14:foregroundMark x1="27147" y1="99063" x2="27147" y2="99063"/>
                        <a14:foregroundMark x1="27147" y1="98906" x2="27147" y2="98906"/>
                        <a14:foregroundMark x1="27147" y1="98906" x2="27147" y2="98906"/>
                        <a14:foregroundMark x1="28221" y1="98906" x2="28221" y2="98906"/>
                        <a14:foregroundMark x1="28221" y1="98906" x2="28221" y2="98906"/>
                        <a14:foregroundMark x1="28528" y1="98906" x2="28528" y2="98906"/>
                        <a14:foregroundMark x1="28528" y1="99063" x2="28528" y2="99531"/>
                        <a14:foregroundMark x1="28528" y1="99531" x2="28528" y2="99531"/>
                        <a14:foregroundMark x1="15031" y1="98438" x2="15031" y2="98438"/>
                        <a14:foregroundMark x1="15337" y1="98438" x2="15337" y2="98438"/>
                        <a14:foregroundMark x1="15337" y1="96797" x2="15337" y2="96797"/>
                        <a14:foregroundMark x1="15337" y1="96797" x2="15337" y2="96797"/>
                        <a14:foregroundMark x1="15337" y1="97266" x2="15337" y2="97266"/>
                        <a14:foregroundMark x1="15337" y1="97422" x2="15337" y2="97969"/>
                        <a14:foregroundMark x1="15337" y1="98438" x2="15337" y2="98438"/>
                        <a14:foregroundMark x1="15337" y1="98750" x2="15337" y2="98750"/>
                        <a14:foregroundMark x1="15337" y1="98750" x2="15337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1534" y1="98281" x2="51534" y2="98281"/>
                        <a14:foregroundMark x1="51534" y1="97969" x2="51534" y2="97969"/>
                        <a14:foregroundMark x1="51534" y1="97891" x2="51534" y2="97891"/>
                        <a14:foregroundMark x1="51534" y1="97578" x2="38037" y2="98750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914" y1="97969" x2="53528" y2="98438"/>
                        <a14:foregroundMark x1="53834" y1="98594" x2="53834" y2="98594"/>
                        <a14:foregroundMark x1="53834" y1="98594" x2="53834" y2="98594"/>
                        <a14:foregroundMark x1="54141" y1="99922" x2="54141" y2="99922"/>
                        <a14:foregroundMark x1="40350" y1="7500" x2="40337" y2="7734"/>
                        <a14:foregroundMark x1="40436" y1="5917" x2="40350" y2="7500"/>
                        <a14:foregroundMark x1="43795" y1="7500" x2="44134" y2="6719"/>
                        <a14:foregroundMark x1="43558" y1="8047" x2="43795" y2="7500"/>
                        <a14:backgroundMark x1="44939" y1="1797" x2="44939" y2="6719"/>
                        <a14:backgroundMark x1="44479" y1="2969" x2="44479" y2="2969"/>
                        <a14:backgroundMark x1="46472" y1="2656" x2="46472" y2="2656"/>
                        <a14:backgroundMark x1="44785" y1="2969" x2="44785" y2="2969"/>
                        <a14:backgroundMark x1="39110" y1="2813" x2="35583" y2="6406"/>
                        <a14:backgroundMark x1="35276" y1="4922" x2="35276" y2="4922"/>
                        <a14:backgroundMark x1="35276" y1="4922" x2="35276" y2="4922"/>
                        <a14:backgroundMark x1="31748" y1="5547" x2="31748" y2="5547"/>
                        <a14:backgroundMark x1="33896" y1="6406" x2="33896" y2="6406"/>
                        <a14:backgroundMark x1="34816" y1="7734" x2="34816" y2="7734"/>
                        <a14:backgroundMark x1="34816" y1="8047" x2="34816" y2="8047"/>
                        <a14:backgroundMark x1="40337" y1="7500" x2="40337" y2="7500"/>
                        <a14:backgroundMark x1="40337" y1="7500" x2="40337" y2="7500"/>
                        <a14:backgroundMark x1="40951" y1="2422" x2="40951" y2="2422"/>
                        <a14:backgroundMark x1="41258" y1="2266" x2="41258" y2="2266"/>
                        <a14:backgroundMark x1="41258" y1="2266" x2="41258" y2="2266"/>
                        <a14:backgroundMark x1="40031" y1="2109" x2="40031" y2="2109"/>
                        <a14:backgroundMark x1="40031" y1="2109" x2="40031" y2="2109"/>
                        <a14:backgroundMark x1="38497" y1="2109" x2="38497" y2="2109"/>
                        <a14:backgroundMark x1="38344" y1="2109" x2="38344" y2="2109"/>
                        <a14:backgroundMark x1="36503" y1="2422" x2="35276" y2="3125"/>
                        <a14:backgroundMark x1="34969" y1="3281" x2="34969" y2="3281"/>
                        <a14:backgroundMark x1="34816" y1="3281" x2="34816" y2="3281"/>
                        <a14:backgroundMark x1="34816" y1="3281" x2="42638" y2="5078"/>
                        <a14:backgroundMark x1="42638" y1="1172" x2="42638" y2="1172"/>
                        <a14:backgroundMark x1="42638" y1="1172" x2="42638" y2="1172"/>
                        <a14:backgroundMark x1="40031" y1="1172" x2="40031" y2="1172"/>
                        <a14:backgroundMark x1="39724" y1="1172" x2="39724" y2="1172"/>
                        <a14:backgroundMark x1="39724" y1="1172" x2="39724" y2="1172"/>
                        <a14:backgroundMark x1="34816" y1="1953" x2="31748" y2="6719"/>
                        <a14:backgroundMark x1="41564" y1="1797" x2="34969" y2="2109"/>
                        <a14:backgroundMark x1="44939" y1="781" x2="43865" y2="3125"/>
                        <a14:backgroundMark x1="89877" y1="45000" x2="89877" y2="45000"/>
                        <a14:backgroundMark x1="90337" y1="45234" x2="90337" y2="45234"/>
                        <a14:backgroundMark x1="90337" y1="45234" x2="90337" y2="45234"/>
                        <a14:backgroundMark x1="90337" y1="45234" x2="90337" y2="45234"/>
                        <a14:backgroundMark x1="90337" y1="45234" x2="90337" y2="45234"/>
                        <a14:backgroundMark x1="89417" y1="45000" x2="89417" y2="45000"/>
                        <a14:backgroundMark x1="89417" y1="45000" x2="89417" y2="45000"/>
                        <a14:backgroundMark x1="89417" y1="45000" x2="89417" y2="45000"/>
                        <a14:backgroundMark x1="86963" y1="44609" x2="83589" y2="44766"/>
                        <a14:backgroundMark x1="83589" y1="44766" x2="89110" y2="42266"/>
                        <a14:backgroundMark x1="75613" y1="45234" x2="89417" y2="4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589" y="1395120"/>
            <a:ext cx="1830376" cy="359337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F28F551-E639-47A7-9DD8-0693DEDE21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" b="99922" l="0" r="99540">
                        <a14:foregroundMark x1="7822" y1="37969" x2="7822" y2="37969"/>
                        <a14:foregroundMark x1="1840" y1="34688" x2="1840" y2="34688"/>
                        <a14:foregroundMark x1="86963" y1="44531" x2="86963" y2="44531"/>
                        <a14:foregroundMark x1="99540" y1="43047" x2="99540" y2="43047"/>
                        <a14:foregroundMark x1="21626" y1="33047" x2="21626" y2="33047"/>
                        <a14:foregroundMark x1="46472" y1="33281" x2="46472" y2="33281"/>
                        <a14:foregroundMark x1="46166" y1="34063" x2="46166" y2="34063"/>
                        <a14:foregroundMark x1="45859" y1="33203" x2="45859" y2="33203"/>
                        <a14:foregroundMark x1="19785" y1="33047" x2="19785" y2="33047"/>
                        <a14:foregroundMark x1="19785" y1="33047" x2="19785" y2="33047"/>
                        <a14:foregroundMark x1="19479" y1="33594" x2="19479" y2="33594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17791" y1="26719" x2="17791" y2="26719"/>
                        <a14:foregroundMark x1="17791" y1="26719" x2="17791" y2="26719"/>
                        <a14:foregroundMark x1="20706" y1="26016" x2="20706" y2="26016"/>
                        <a14:foregroundMark x1="20706" y1="26016" x2="20706" y2="25703"/>
                        <a14:foregroundMark x1="50613" y1="26172" x2="50613" y2="26172"/>
                        <a14:foregroundMark x1="50613" y1="26172" x2="50613" y2="26172"/>
                        <a14:foregroundMark x1="48006" y1="25391" x2="48006" y2="25391"/>
                        <a14:foregroundMark x1="48006" y1="25078" x2="48006" y2="25078"/>
                        <a14:foregroundMark x1="23313" y1="89063" x2="23313" y2="89063"/>
                        <a14:foregroundMark x1="23313" y1="89063" x2="23313" y2="89063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3672"/>
                        <a14:foregroundMark x1="24540" y1="84141" x2="24540" y2="84141"/>
                        <a14:foregroundMark x1="24540" y1="84141" x2="24540" y2="84141"/>
                        <a14:foregroundMark x1="25000" y1="81719" x2="25000" y2="81719"/>
                        <a14:foregroundMark x1="25000" y1="81719" x2="25000" y2="81719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558" y1="80234" x2="43558" y2="80234"/>
                        <a14:foregroundMark x1="43558" y1="80234" x2="43558" y2="80234"/>
                        <a14:foregroundMark x1="43558" y1="80547" x2="43558" y2="81094"/>
                        <a14:foregroundMark x1="43558" y1="81250" x2="43558" y2="81250"/>
                        <a14:foregroundMark x1="43558" y1="92734" x2="43558" y2="92734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0644" y1="11328" x2="40644" y2="11328"/>
                        <a14:foregroundMark x1="40644" y1="11328" x2="40644" y2="11328"/>
                        <a14:foregroundMark x1="40644" y1="11328" x2="40644" y2="11328"/>
                        <a14:foregroundMark x1="33896" y1="12109" x2="33896" y2="12109"/>
                        <a14:foregroundMark x1="7822" y1="36563" x2="5675" y2="27187"/>
                        <a14:foregroundMark x1="5675" y1="27187" x2="12577" y2="18203"/>
                        <a14:foregroundMark x1="12577" y1="18203" x2="23006" y2="15078"/>
                        <a14:foregroundMark x1="13957" y1="10938" x2="13957" y2="10938"/>
                        <a14:foregroundMark x1="13957" y1="10938" x2="13957" y2="10938"/>
                        <a14:foregroundMark x1="10736" y1="12969" x2="920" y2="20938"/>
                        <a14:foregroundMark x1="920" y1="20938" x2="153" y2="22578"/>
                        <a14:foregroundMark x1="14571" y1="10938" x2="26534" y2="11094"/>
                        <a14:foregroundMark x1="23006" y1="7891" x2="28233" y2="5783"/>
                        <a14:foregroundMark x1="30710" y1="7734" x2="28528" y2="9531"/>
                        <a14:foregroundMark x1="31911" y1="6745" x2="30710" y2="7734"/>
                        <a14:foregroundMark x1="32975" y1="72891" x2="22393" y2="72891"/>
                        <a14:foregroundMark x1="39417" y1="98438" x2="52914" y2="98438"/>
                        <a14:foregroundMark x1="16258" y1="97266" x2="27454" y2="98125"/>
                        <a14:foregroundMark x1="19785" y1="95938" x2="25920" y2="99375"/>
                        <a14:foregroundMark x1="17485" y1="98594" x2="17485" y2="98594"/>
                        <a14:foregroundMark x1="15031" y1="98281" x2="15031" y2="98281"/>
                        <a14:foregroundMark x1="15031" y1="98281" x2="15031" y2="98281"/>
                        <a14:foregroundMark x1="15031" y1="98281" x2="15031" y2="98281"/>
                        <a14:foregroundMark x1="14877" y1="97969" x2="14877" y2="97969"/>
                        <a14:foregroundMark x1="14571" y1="97969" x2="14571" y2="97969"/>
                        <a14:foregroundMark x1="14571" y1="97969" x2="14571" y2="97969"/>
                        <a14:foregroundMark x1="14571" y1="97969" x2="14571" y2="98438"/>
                        <a14:foregroundMark x1="14571" y1="98438" x2="14571" y2="98438"/>
                        <a14:foregroundMark x1="14571" y1="98594" x2="14571" y2="99219"/>
                        <a14:foregroundMark x1="14571" y1="99531" x2="14571" y2="99531"/>
                        <a14:foregroundMark x1="14571" y1="99531" x2="14571" y2="99531"/>
                        <a14:foregroundMark x1="25613" y1="98906" x2="25613" y2="98906"/>
                        <a14:foregroundMark x1="27147" y1="99063" x2="27147" y2="99063"/>
                        <a14:foregroundMark x1="27147" y1="99063" x2="27147" y2="99063"/>
                        <a14:foregroundMark x1="27147" y1="98906" x2="27147" y2="98906"/>
                        <a14:foregroundMark x1="27147" y1="98906" x2="27147" y2="98906"/>
                        <a14:foregroundMark x1="28221" y1="98906" x2="28221" y2="98906"/>
                        <a14:foregroundMark x1="28221" y1="98906" x2="28221" y2="98906"/>
                        <a14:foregroundMark x1="28528" y1="98906" x2="28528" y2="98906"/>
                        <a14:foregroundMark x1="28528" y1="99063" x2="28528" y2="99531"/>
                        <a14:foregroundMark x1="28528" y1="99531" x2="28528" y2="99531"/>
                        <a14:foregroundMark x1="15031" y1="98438" x2="15031" y2="98438"/>
                        <a14:foregroundMark x1="15337" y1="98438" x2="15337" y2="98438"/>
                        <a14:foregroundMark x1="15337" y1="96797" x2="15337" y2="96797"/>
                        <a14:foregroundMark x1="15337" y1="96797" x2="15337" y2="96797"/>
                        <a14:foregroundMark x1="15337" y1="97266" x2="15337" y2="97266"/>
                        <a14:foregroundMark x1="15337" y1="97422" x2="15337" y2="97969"/>
                        <a14:foregroundMark x1="15337" y1="98438" x2="15337" y2="98438"/>
                        <a14:foregroundMark x1="15337" y1="98750" x2="15337" y2="98750"/>
                        <a14:foregroundMark x1="15337" y1="98750" x2="15337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1534" y1="98281" x2="51534" y2="98281"/>
                        <a14:foregroundMark x1="51534" y1="97969" x2="51534" y2="97969"/>
                        <a14:foregroundMark x1="51534" y1="97891" x2="51534" y2="97891"/>
                        <a14:foregroundMark x1="51534" y1="97578" x2="38037" y2="98750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914" y1="97969" x2="53528" y2="98438"/>
                        <a14:foregroundMark x1="53834" y1="98594" x2="53834" y2="98594"/>
                        <a14:foregroundMark x1="53834" y1="98594" x2="53834" y2="98594"/>
                        <a14:foregroundMark x1="54141" y1="99922" x2="54141" y2="99922"/>
                        <a14:foregroundMark x1="40350" y1="7500" x2="40337" y2="7734"/>
                        <a14:foregroundMark x1="40436" y1="5917" x2="40350" y2="7500"/>
                        <a14:foregroundMark x1="43795" y1="7500" x2="44134" y2="6719"/>
                        <a14:foregroundMark x1="43558" y1="8047" x2="43795" y2="7500"/>
                        <a14:backgroundMark x1="44939" y1="1797" x2="44939" y2="6719"/>
                        <a14:backgroundMark x1="44479" y1="2969" x2="44479" y2="2969"/>
                        <a14:backgroundMark x1="46472" y1="2656" x2="46472" y2="2656"/>
                        <a14:backgroundMark x1="44785" y1="2969" x2="44785" y2="2969"/>
                        <a14:backgroundMark x1="39110" y1="2813" x2="35583" y2="6406"/>
                        <a14:backgroundMark x1="35276" y1="4922" x2="35276" y2="4922"/>
                        <a14:backgroundMark x1="35276" y1="4922" x2="35276" y2="4922"/>
                        <a14:backgroundMark x1="31748" y1="5547" x2="31748" y2="5547"/>
                        <a14:backgroundMark x1="33896" y1="6406" x2="33896" y2="6406"/>
                        <a14:backgroundMark x1="34816" y1="7734" x2="34816" y2="7734"/>
                        <a14:backgroundMark x1="34816" y1="8047" x2="34816" y2="8047"/>
                        <a14:backgroundMark x1="40337" y1="7500" x2="40337" y2="7500"/>
                        <a14:backgroundMark x1="40337" y1="7500" x2="40337" y2="7500"/>
                        <a14:backgroundMark x1="40951" y1="2422" x2="40951" y2="2422"/>
                        <a14:backgroundMark x1="41258" y1="2266" x2="41258" y2="2266"/>
                        <a14:backgroundMark x1="41258" y1="2266" x2="41258" y2="2266"/>
                        <a14:backgroundMark x1="40031" y1="2109" x2="40031" y2="2109"/>
                        <a14:backgroundMark x1="40031" y1="2109" x2="40031" y2="2109"/>
                        <a14:backgroundMark x1="38497" y1="2109" x2="38497" y2="2109"/>
                        <a14:backgroundMark x1="38344" y1="2109" x2="38344" y2="2109"/>
                        <a14:backgroundMark x1="36503" y1="2422" x2="35276" y2="3125"/>
                        <a14:backgroundMark x1="34969" y1="3281" x2="34969" y2="3281"/>
                        <a14:backgroundMark x1="34816" y1="3281" x2="34816" y2="3281"/>
                        <a14:backgroundMark x1="34816" y1="3281" x2="42638" y2="5078"/>
                        <a14:backgroundMark x1="42638" y1="1172" x2="42638" y2="1172"/>
                        <a14:backgroundMark x1="42638" y1="1172" x2="42638" y2="1172"/>
                        <a14:backgroundMark x1="40031" y1="1172" x2="40031" y2="1172"/>
                        <a14:backgroundMark x1="39724" y1="1172" x2="39724" y2="1172"/>
                        <a14:backgroundMark x1="39724" y1="1172" x2="39724" y2="1172"/>
                        <a14:backgroundMark x1="34816" y1="1953" x2="31748" y2="6719"/>
                        <a14:backgroundMark x1="41564" y1="1797" x2="34969" y2="2109"/>
                        <a14:backgroundMark x1="44939" y1="781" x2="43865" y2="3125"/>
                        <a14:backgroundMark x1="80215" y1="50703" x2="80215" y2="50703"/>
                        <a14:backgroundMark x1="77761" y1="51172" x2="77761" y2="51172"/>
                        <a14:backgroundMark x1="77761" y1="51172" x2="75307" y2="50469"/>
                        <a14:backgroundMark x1="75307" y1="51563" x2="83282" y2="53672"/>
                        <a14:backgroundMark x1="74387" y1="53906" x2="76534" y2="53047"/>
                        <a14:backgroundMark x1="71933" y1="51797" x2="73926" y2="54141"/>
                      </a14:backgroundRemoval>
                    </a14:imgEffect>
                  </a14:imgLayer>
                </a14:imgProps>
              </a:ext>
            </a:extLst>
          </a:blip>
          <a:srcRect l="75264" t="36581" r="-1712" b="47381"/>
          <a:stretch/>
        </p:blipFill>
        <p:spPr>
          <a:xfrm>
            <a:off x="1966118" y="2700235"/>
            <a:ext cx="484095" cy="576302"/>
          </a:xfrm>
          <a:prstGeom prst="rect">
            <a:avLst/>
          </a:prstGeom>
        </p:spPr>
      </p:pic>
      <p:sp>
        <p:nvSpPr>
          <p:cNvPr id="3" name="Sprechblase: oval 2">
            <a:extLst>
              <a:ext uri="{FF2B5EF4-FFF2-40B4-BE49-F238E27FC236}">
                <a16:creationId xmlns:a16="http://schemas.microsoft.com/office/drawing/2014/main" id="{D60D2245-BBE3-416A-A00F-C2312DE80A53}"/>
              </a:ext>
            </a:extLst>
          </p:cNvPr>
          <p:cNvSpPr/>
          <p:nvPr/>
        </p:nvSpPr>
        <p:spPr bwMode="auto">
          <a:xfrm>
            <a:off x="1807920" y="976019"/>
            <a:ext cx="2121788" cy="838201"/>
          </a:xfrm>
          <a:prstGeom prst="wedgeEllipseCallout">
            <a:avLst>
              <a:gd name="adj1" fmla="val -40585"/>
              <a:gd name="adj2" fmla="val 88258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Fira Sans" panose="020B0604020202020204" charset="0"/>
              </a:rPr>
              <a:t>Danke Smart </a:t>
            </a:r>
            <a:r>
              <a:rPr lang="de-DE" sz="1600" dirty="0" err="1">
                <a:latin typeface="Fira Sans" panose="020B0604020202020204" charset="0"/>
              </a:rPr>
              <a:t>Pilots</a:t>
            </a:r>
            <a:r>
              <a:rPr lang="de-DE" sz="1600" dirty="0">
                <a:latin typeface="Fira Sans" panose="020B0604020202020204" charset="0"/>
              </a:rPr>
              <a:t>!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erges template">
  <a:themeElements>
    <a:clrScheme name="Custom 347">
      <a:dk1>
        <a:srgbClr val="000000"/>
      </a:dk1>
      <a:lt1>
        <a:srgbClr val="FFFFFF"/>
      </a:lt1>
      <a:dk2>
        <a:srgbClr val="687277"/>
      </a:dk2>
      <a:lt2>
        <a:srgbClr val="E4E9EB"/>
      </a:lt2>
      <a:accent1>
        <a:srgbClr val="2C7ADB"/>
      </a:accent1>
      <a:accent2>
        <a:srgbClr val="B1E1F5"/>
      </a:accent2>
      <a:accent3>
        <a:srgbClr val="FFA41C"/>
      </a:accent3>
      <a:accent4>
        <a:srgbClr val="FFD300"/>
      </a:accent4>
      <a:accent5>
        <a:srgbClr val="DDA2EC"/>
      </a:accent5>
      <a:accent6>
        <a:srgbClr val="F5E3F9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70C0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 dirty="0"/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951</Words>
  <Application>Microsoft Office PowerPoint</Application>
  <PresentationFormat>Bildschirmpräsentation (16:9)</PresentationFormat>
  <Paragraphs>182</Paragraphs>
  <Slides>37</Slides>
  <Notes>37</Notes>
  <HiddenSlides>28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Montserrat</vt:lpstr>
      <vt:lpstr>Arial</vt:lpstr>
      <vt:lpstr>Calibri</vt:lpstr>
      <vt:lpstr>Agency FB</vt:lpstr>
      <vt:lpstr>Fira Sans</vt:lpstr>
      <vt:lpstr>Fira Sans Light</vt:lpstr>
      <vt:lpstr>Verges template</vt:lpstr>
      <vt:lpstr>PowerPoint-Präsentation</vt:lpstr>
      <vt:lpstr>PowerPoint-Präsentation</vt:lpstr>
      <vt:lpstr>PowerPoint-Präsentation</vt:lpstr>
      <vt:lpstr>Datenanalyse</vt:lpstr>
      <vt:lpstr>PowerPoint-Präsentation</vt:lpstr>
      <vt:lpstr>15 Tausend</vt:lpstr>
      <vt:lpstr>PowerPoint-Präsentation</vt:lpstr>
      <vt:lpstr>PowerPoint-Präsentation</vt:lpstr>
      <vt:lpstr>PowerPoint-Präsentation</vt:lpstr>
      <vt:lpstr>Big concept</vt:lpstr>
      <vt:lpstr>PowerPoint-Präsentation</vt:lpstr>
      <vt:lpstr>PowerPoint-Präsentation</vt:lpstr>
      <vt:lpstr>PowerPoint-Präsentation</vt:lpstr>
      <vt:lpstr>This is a slide title</vt:lpstr>
      <vt:lpstr>You can also split your content</vt:lpstr>
      <vt:lpstr>PowerPoint-Präsentation</vt:lpstr>
      <vt:lpstr>In two or three columns</vt:lpstr>
      <vt:lpstr>Datenanalyse</vt:lpstr>
      <vt:lpstr>A picture is worth a thousand words</vt:lpstr>
      <vt:lpstr>Hello!</vt:lpstr>
      <vt:lpstr>Want big impact? Use big image.</vt:lpstr>
      <vt:lpstr>Use diagrams to explain your ideas</vt:lpstr>
      <vt:lpstr>And tables to compare data</vt:lpstr>
      <vt:lpstr>Maps</vt:lpstr>
      <vt:lpstr>89,526,124</vt:lpstr>
      <vt:lpstr>Our process is easy</vt:lpstr>
      <vt:lpstr>Let’s review some concepts</vt:lpstr>
      <vt:lpstr>PowerPoint-Präsentation</vt:lpstr>
      <vt:lpstr>PowerPoint-Präsentation</vt:lpstr>
      <vt:lpstr>PowerPoint-Präsentation</vt:lpstr>
      <vt:lpstr>Thanks!</vt:lpstr>
      <vt:lpstr>Credits</vt:lpstr>
      <vt:lpstr>Presentation design</vt:lpstr>
      <vt:lpstr>PowerPoint-Präsentation</vt:lpstr>
      <vt:lpstr>Diagrams and infographics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Alicia</dc:creator>
  <cp:lastModifiedBy>Hasselbach Alicia</cp:lastModifiedBy>
  <cp:revision>22</cp:revision>
  <dcterms:modified xsi:type="dcterms:W3CDTF">2021-02-27T21:38:01Z</dcterms:modified>
</cp:coreProperties>
</file>